
<file path=[Content_Types].xml><?xml version="1.0" encoding="utf-8"?>
<Types xmlns="http://schemas.openxmlformats.org/package/2006/content-types">
  <Default Extension="jpg" ContentType="image/jpeg"/>
  <Default Extension="rels" ContentType="application/vnd.openxmlformats-package.relationships+xml"/>
  <Default Extension="png" ContentType="image/png"/>
  <Default Extension="xml" ContentType="application/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15.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19.xml" ContentType="application/vnd.openxmlformats-officedocument.presentationml.notesSlide+xml"/>
  <Override PartName="/ppt/notesSlides/notesSlide13.xml" ContentType="application/vnd.openxmlformats-officedocument.presentationml.notesSlide+xml"/>
  <Override PartName="/ppt/notesSlides/notesSlide21.xml" ContentType="application/vnd.openxmlformats-officedocument.presentationml.notesSlide+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notesSlides/notesSlide3.xml" ContentType="application/vnd.openxmlformats-officedocument.presentationml.notesSlide+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1.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6.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slides/slide19.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strictFirstAndLastChars="0">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51435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14.xml" Type="http://schemas.openxmlformats.org/officeDocument/2006/relationships/slide" Id="rId19"/><Relationship Target="slides/slide13.xml" Type="http://schemas.openxmlformats.org/officeDocument/2006/relationships/slide" Id="rId18"/><Relationship Target="slides/slide12.xml" Type="http://schemas.openxmlformats.org/officeDocument/2006/relationships/slide" Id="rId17"/><Relationship Target="slides/slide11.xml" Type="http://schemas.openxmlformats.org/officeDocument/2006/relationships/slide" Id="rId16"/><Relationship Target="slides/slide10.xml" Type="http://schemas.openxmlformats.org/officeDocument/2006/relationships/slide" Id="rId15"/><Relationship Target="slides/slide9.xml" Type="http://schemas.openxmlformats.org/officeDocument/2006/relationships/slide" Id="rId14"/><Relationship Target="slides/slide7.xml" Type="http://schemas.openxmlformats.org/officeDocument/2006/relationships/slide" Id="rId12"/><Relationship Target="slides/slide8.xml" Type="http://schemas.openxmlformats.org/officeDocument/2006/relationships/slide" Id="rId13"/><Relationship Target="slides/slide5.xml" Type="http://schemas.openxmlformats.org/officeDocument/2006/relationships/slide" Id="rId10"/><Relationship Target="slides/slide6.xml" Type="http://schemas.openxmlformats.org/officeDocument/2006/relationships/slide" Id="rId11"/><Relationship Target="slides/slide21.xml" Type="http://schemas.openxmlformats.org/officeDocument/2006/relationships/slide" Id="rId26"/><Relationship Target="slides/slide20.xml" Type="http://schemas.openxmlformats.org/officeDocument/2006/relationships/slide" Id="rId25"/><Relationship Target="presProps.xml" Type="http://schemas.openxmlformats.org/officeDocument/2006/relationships/presProps" Id="rId2"/><Relationship Target="slides/slide16.xml" Type="http://schemas.openxmlformats.org/officeDocument/2006/relationships/slide" Id="rId21"/><Relationship Target="theme/theme2.xml" Type="http://schemas.openxmlformats.org/officeDocument/2006/relationships/theme" Id="rId1"/><Relationship Target="slides/slide17.xml" Type="http://schemas.openxmlformats.org/officeDocument/2006/relationships/slide" Id="rId22"/><Relationship Target="slideMasters/slideMaster1.xml" Type="http://schemas.openxmlformats.org/officeDocument/2006/relationships/slideMaster" Id="rId4"/><Relationship Target="slides/slide18.xml" Type="http://schemas.openxmlformats.org/officeDocument/2006/relationships/slide" Id="rId23"/><Relationship Target="tableStyles.xml" Type="http://schemas.openxmlformats.org/officeDocument/2006/relationships/tableStyles" Id="rId3"/><Relationship Target="slides/slide19.xml" Type="http://schemas.openxmlformats.org/officeDocument/2006/relationships/slide" Id="rId24"/><Relationship Target="slides/slide15.xml" Type="http://schemas.openxmlformats.org/officeDocument/2006/relationships/slide" Id="rId20"/><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s>
</file>

<file path=ppt/notesMasters/_rels/notesMaster1.xml.rels><?xml version="1.0" encoding="UTF-8" standalone="yes"?><Relationships xmlns="http://schemas.openxmlformats.org/package/2006/relationships"><Relationship Target="../theme/theme1.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 name="Shape 3"/>
          <p:cNvSpPr txBox="1"/>
          <p:nvPr>
            <p:ph idx="1" type="body"/>
          </p:nvPr>
        </p:nvSpPr>
        <p:spPr>
          <a:xfrm>
            <a:off y="4343400" x="685800"/>
            <a:ext cy="4114800" cx="5486399"/>
          </a:xfrm>
          <a:prstGeom prst="rect">
            <a:avLst/>
          </a:prstGeom>
          <a:noFill/>
          <a:ln>
            <a:noFill/>
          </a:ln>
        </p:spPr>
        <p:txBody>
          <a:bodyPr bIns="91425" rIns="91425" lIns="91425" t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8" name="Shape 98"/>
        <p:cNvGrpSpPr/>
        <p:nvPr/>
      </p:nvGrpSpPr>
      <p:grpSpPr>
        <a:xfrm>
          <a:off y="0" x="0"/>
          <a:ext cy="0" cx="0"/>
          <a:chOff y="0" x="0"/>
          <a:chExt cy="0" cx="0"/>
        </a:xfrm>
      </p:grpSpPr>
      <p:sp>
        <p:nvSpPr>
          <p:cNvPr id="99" name="Shape 99"/>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00" name="Shape 100"/>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4" name="Shape 204"/>
        <p:cNvGrpSpPr/>
        <p:nvPr/>
      </p:nvGrpSpPr>
      <p:grpSpPr>
        <a:xfrm>
          <a:off y="0" x="0"/>
          <a:ext cy="0" cx="0"/>
          <a:chOff y="0" x="0"/>
          <a:chExt cy="0" cx="0"/>
        </a:xfrm>
      </p:grpSpPr>
      <p:sp>
        <p:nvSpPr>
          <p:cNvPr id="205" name="Shape 205"/>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06" name="Shape 206"/>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3" name="Shape 213"/>
        <p:cNvGrpSpPr/>
        <p:nvPr/>
      </p:nvGrpSpPr>
      <p:grpSpPr>
        <a:xfrm>
          <a:off y="0" x="0"/>
          <a:ext cy="0" cx="0"/>
          <a:chOff y="0" x="0"/>
          <a:chExt cy="0" cx="0"/>
        </a:xfrm>
      </p:grpSpPr>
      <p:sp>
        <p:nvSpPr>
          <p:cNvPr id="214" name="Shape 214"/>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15" name="Shape 215"/>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23" name="Shape 223"/>
        <p:cNvGrpSpPr/>
        <p:nvPr/>
      </p:nvGrpSpPr>
      <p:grpSpPr>
        <a:xfrm>
          <a:off y="0" x="0"/>
          <a:ext cy="0" cx="0"/>
          <a:chOff y="0" x="0"/>
          <a:chExt cy="0" cx="0"/>
        </a:xfrm>
      </p:grpSpPr>
      <p:sp>
        <p:nvSpPr>
          <p:cNvPr id="224" name="Shape 224"/>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25" name="Shape 225"/>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38" name="Shape 238"/>
        <p:cNvGrpSpPr/>
        <p:nvPr/>
      </p:nvGrpSpPr>
      <p:grpSpPr>
        <a:xfrm>
          <a:off y="0" x="0"/>
          <a:ext cy="0" cx="0"/>
          <a:chOff y="0" x="0"/>
          <a:chExt cy="0" cx="0"/>
        </a:xfrm>
      </p:grpSpPr>
      <p:sp>
        <p:nvSpPr>
          <p:cNvPr id="239" name="Shape 239"/>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40" name="Shape 240"/>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58" name="Shape 258"/>
        <p:cNvGrpSpPr/>
        <p:nvPr/>
      </p:nvGrpSpPr>
      <p:grpSpPr>
        <a:xfrm>
          <a:off y="0" x="0"/>
          <a:ext cy="0" cx="0"/>
          <a:chOff y="0" x="0"/>
          <a:chExt cy="0" cx="0"/>
        </a:xfrm>
      </p:grpSpPr>
      <p:sp>
        <p:nvSpPr>
          <p:cNvPr id="259" name="Shape 259"/>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60" name="Shape 260"/>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93" name="Shape 293"/>
        <p:cNvGrpSpPr/>
        <p:nvPr/>
      </p:nvGrpSpPr>
      <p:grpSpPr>
        <a:xfrm>
          <a:off y="0" x="0"/>
          <a:ext cy="0" cx="0"/>
          <a:chOff y="0" x="0"/>
          <a:chExt cy="0" cx="0"/>
        </a:xfrm>
      </p:grpSpPr>
      <p:sp>
        <p:nvSpPr>
          <p:cNvPr id="294" name="Shape 294"/>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95" name="Shape 295"/>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53" name="Shape 353"/>
        <p:cNvGrpSpPr/>
        <p:nvPr/>
      </p:nvGrpSpPr>
      <p:grpSpPr>
        <a:xfrm>
          <a:off y="0" x="0"/>
          <a:ext cy="0" cx="0"/>
          <a:chOff y="0" x="0"/>
          <a:chExt cy="0" cx="0"/>
        </a:xfrm>
      </p:grpSpPr>
      <p:sp>
        <p:nvSpPr>
          <p:cNvPr id="354" name="Shape 354"/>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55" name="Shape 355"/>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03" name="Shape 403"/>
        <p:cNvGrpSpPr/>
        <p:nvPr/>
      </p:nvGrpSpPr>
      <p:grpSpPr>
        <a:xfrm>
          <a:off y="0" x="0"/>
          <a:ext cy="0" cx="0"/>
          <a:chOff y="0" x="0"/>
          <a:chExt cy="0" cx="0"/>
        </a:xfrm>
      </p:grpSpPr>
      <p:sp>
        <p:nvSpPr>
          <p:cNvPr id="404" name="Shape 404"/>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405" name="Shape 405"/>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66" name="Shape 466"/>
        <p:cNvGrpSpPr/>
        <p:nvPr/>
      </p:nvGrpSpPr>
      <p:grpSpPr>
        <a:xfrm>
          <a:off y="0" x="0"/>
          <a:ext cy="0" cx="0"/>
          <a:chOff y="0" x="0"/>
          <a:chExt cy="0" cx="0"/>
        </a:xfrm>
      </p:grpSpPr>
      <p:sp>
        <p:nvSpPr>
          <p:cNvPr id="467" name="Shape 467"/>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468" name="Shape 468"/>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73" name="Shape 473"/>
        <p:cNvGrpSpPr/>
        <p:nvPr/>
      </p:nvGrpSpPr>
      <p:grpSpPr>
        <a:xfrm>
          <a:off y="0" x="0"/>
          <a:ext cy="0" cx="0"/>
          <a:chOff y="0" x="0"/>
          <a:chExt cy="0" cx="0"/>
        </a:xfrm>
      </p:grpSpPr>
      <p:sp>
        <p:nvSpPr>
          <p:cNvPr id="474" name="Shape 474"/>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475" name="Shape 475"/>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5" name="Shape 105"/>
        <p:cNvGrpSpPr/>
        <p:nvPr/>
      </p:nvGrpSpPr>
      <p:grpSpPr>
        <a:xfrm>
          <a:off y="0" x="0"/>
          <a:ext cy="0" cx="0"/>
          <a:chOff y="0" x="0"/>
          <a:chExt cy="0" cx="0"/>
        </a:xfrm>
      </p:grpSpPr>
      <p:sp>
        <p:nvSpPr>
          <p:cNvPr id="106" name="Shape 106"/>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07" name="Shape 107"/>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83" name="Shape 483"/>
        <p:cNvGrpSpPr/>
        <p:nvPr/>
      </p:nvGrpSpPr>
      <p:grpSpPr>
        <a:xfrm>
          <a:off y="0" x="0"/>
          <a:ext cy="0" cx="0"/>
          <a:chOff y="0" x="0"/>
          <a:chExt cy="0" cx="0"/>
        </a:xfrm>
      </p:grpSpPr>
      <p:sp>
        <p:nvSpPr>
          <p:cNvPr id="484" name="Shape 484"/>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485" name="Shape 485"/>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89" name="Shape 489"/>
        <p:cNvGrpSpPr/>
        <p:nvPr/>
      </p:nvGrpSpPr>
      <p:grpSpPr>
        <a:xfrm>
          <a:off y="0" x="0"/>
          <a:ext cy="0" cx="0"/>
          <a:chOff y="0" x="0"/>
          <a:chExt cy="0" cx="0"/>
        </a:xfrm>
      </p:grpSpPr>
      <p:sp>
        <p:nvSpPr>
          <p:cNvPr id="490" name="Shape 490"/>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491" name="Shape 491"/>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1" name="Shape 111"/>
        <p:cNvGrpSpPr/>
        <p:nvPr/>
      </p:nvGrpSpPr>
      <p:grpSpPr>
        <a:xfrm>
          <a:off y="0" x="0"/>
          <a:ext cy="0" cx="0"/>
          <a:chOff y="0" x="0"/>
          <a:chExt cy="0" cx="0"/>
        </a:xfrm>
      </p:grpSpPr>
      <p:sp>
        <p:nvSpPr>
          <p:cNvPr id="112" name="Shape 11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13" name="Shape 113"/>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8" name="Shape 118"/>
        <p:cNvGrpSpPr/>
        <p:nvPr/>
      </p:nvGrpSpPr>
      <p:grpSpPr>
        <a:xfrm>
          <a:off y="0" x="0"/>
          <a:ext cy="0" cx="0"/>
          <a:chOff y="0" x="0"/>
          <a:chExt cy="0" cx="0"/>
        </a:xfrm>
      </p:grpSpPr>
      <p:sp>
        <p:nvSpPr>
          <p:cNvPr id="119" name="Shape 119"/>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20" name="Shape 120"/>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5" name="Shape 125"/>
        <p:cNvGrpSpPr/>
        <p:nvPr/>
      </p:nvGrpSpPr>
      <p:grpSpPr>
        <a:xfrm>
          <a:off y="0" x="0"/>
          <a:ext cy="0" cx="0"/>
          <a:chOff y="0" x="0"/>
          <a:chExt cy="0" cx="0"/>
        </a:xfrm>
      </p:grpSpPr>
      <p:sp>
        <p:nvSpPr>
          <p:cNvPr id="126" name="Shape 126"/>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27" name="Shape 127"/>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3" name="Shape 133"/>
        <p:cNvGrpSpPr/>
        <p:nvPr/>
      </p:nvGrpSpPr>
      <p:grpSpPr>
        <a:xfrm>
          <a:off y="0" x="0"/>
          <a:ext cy="0" cx="0"/>
          <a:chOff y="0" x="0"/>
          <a:chExt cy="0" cx="0"/>
        </a:xfrm>
      </p:grpSpPr>
      <p:sp>
        <p:nvSpPr>
          <p:cNvPr id="134" name="Shape 134"/>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35" name="Shape 135"/>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9" name="Shape 139"/>
        <p:cNvGrpSpPr/>
        <p:nvPr/>
      </p:nvGrpSpPr>
      <p:grpSpPr>
        <a:xfrm>
          <a:off y="0" x="0"/>
          <a:ext cy="0" cx="0"/>
          <a:chOff y="0" x="0"/>
          <a:chExt cy="0" cx="0"/>
        </a:xfrm>
      </p:grpSpPr>
      <p:sp>
        <p:nvSpPr>
          <p:cNvPr id="140" name="Shape 140"/>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41" name="Shape 141"/>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6" name="Shape 146"/>
        <p:cNvGrpSpPr/>
        <p:nvPr/>
      </p:nvGrpSpPr>
      <p:grpSpPr>
        <a:xfrm>
          <a:off y="0" x="0"/>
          <a:ext cy="0" cx="0"/>
          <a:chOff y="0" x="0"/>
          <a:chExt cy="0" cx="0"/>
        </a:xfrm>
      </p:grpSpPr>
      <p:sp>
        <p:nvSpPr>
          <p:cNvPr id="147" name="Shape 147"/>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48" name="Shape 148"/>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3" name="Shape 153"/>
        <p:cNvGrpSpPr/>
        <p:nvPr/>
      </p:nvGrpSpPr>
      <p:grpSpPr>
        <a:xfrm>
          <a:off y="0" x="0"/>
          <a:ext cy="0" cx="0"/>
          <a:chOff y="0" x="0"/>
          <a:chExt cy="0" cx="0"/>
        </a:xfrm>
      </p:grpSpPr>
      <p:sp>
        <p:nvSpPr>
          <p:cNvPr id="154" name="Shape 154"/>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55" name="Shape 155"/>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60" name="Shape 60"/>
        <p:cNvGrpSpPr/>
        <p:nvPr/>
      </p:nvGrpSpPr>
      <p:grpSpPr>
        <a:xfrm>
          <a:off y="0" x="0"/>
          <a:ext cy="0" cx="0"/>
          <a:chOff y="0" x="0"/>
          <a:chExt cy="0" cx="0"/>
        </a:xfrm>
      </p:grpSpPr>
      <p:grpSp>
        <p:nvGrpSpPr>
          <p:cNvPr id="61" name="Shape 61"/>
          <p:cNvGrpSpPr/>
          <p:nvPr/>
        </p:nvGrpSpPr>
        <p:grpSpPr>
          <a:xfrm>
            <a:off y="1000670" x="-11"/>
            <a:ext cy="3087224" cx="7314320"/>
            <a:chOff y="1378676" x="-11"/>
            <a:chExt cy="4116299" cx="7314320"/>
          </a:xfrm>
        </p:grpSpPr>
        <p:sp>
          <p:nvSpPr>
            <p:cNvPr id="62" name="Shape 62"/>
            <p:cNvSpPr/>
            <p:nvPr/>
          </p:nvSpPr>
          <p:spPr>
            <a:xfrm flipH="1">
              <a:off y="1378676" x="-11"/>
              <a:ext cy="4116299" cx="187800"/>
            </a:xfrm>
            <a:prstGeom prst="rect">
              <a:avLst/>
            </a:prstGeom>
            <a:solidFill>
              <a:schemeClr val="accent2"/>
            </a:solidFill>
            <a:ln>
              <a:noFill/>
            </a:ln>
          </p:spPr>
          <p:txBody>
            <a:bodyPr bIns="45700" rIns="91425" lIns="91425" tIns="45700" anchor="ctr" anchorCtr="0">
              <a:noAutofit/>
            </a:bodyPr>
            <a:lstStyle/>
            <a:p>
              <a:pPr>
                <a:spcBef>
                  <a:spcPts val="0"/>
                </a:spcBef>
                <a:buNone/>
              </a:pPr>
              <a:r>
                <a:t/>
              </a:r>
              <a:endParaRPr/>
            </a:p>
          </p:txBody>
        </p:sp>
        <p:sp>
          <p:nvSpPr>
            <p:cNvPr id="63" name="Shape 63"/>
            <p:cNvSpPr/>
            <p:nvPr/>
          </p:nvSpPr>
          <p:spPr>
            <a:xfrm flipH="1">
              <a:off y="1378676" x="187809"/>
              <a:ext cy="4116299" cx="7126499"/>
            </a:xfrm>
            <a:prstGeom prst="rect">
              <a:avLst/>
            </a:prstGeom>
            <a:solidFill>
              <a:srgbClr val="0F243E"/>
            </a:solidFill>
            <a:ln>
              <a:noFill/>
            </a:ln>
          </p:spPr>
          <p:txBody>
            <a:bodyPr bIns="45700" rIns="91425" lIns="91425" tIns="45700" anchor="ctr" anchorCtr="0">
              <a:noAutofit/>
            </a:bodyPr>
            <a:lstStyle/>
            <a:p>
              <a:pPr>
                <a:spcBef>
                  <a:spcPts val="0"/>
                </a:spcBef>
                <a:buNone/>
              </a:pPr>
              <a:r>
                <a:t/>
              </a:r>
              <a:endParaRPr/>
            </a:p>
          </p:txBody>
        </p:sp>
      </p:grpSp>
      <p:sp>
        <p:nvSpPr>
          <p:cNvPr id="64" name="Shape 64"/>
          <p:cNvSpPr txBox="1"/>
          <p:nvPr>
            <p:ph type="ctrTitle"/>
          </p:nvPr>
        </p:nvSpPr>
        <p:spPr>
          <a:xfrm>
            <a:off y="1699932" x="685800"/>
            <a:ext cy="1000499" cx="6400799"/>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65" name="Shape 65"/>
          <p:cNvSpPr txBox="1"/>
          <p:nvPr>
            <p:ph idx="1" type="subTitle"/>
          </p:nvPr>
        </p:nvSpPr>
        <p:spPr>
          <a:xfrm>
            <a:off y="2700338" x="685800"/>
            <a:ext cy="675299" cx="6400799"/>
          </a:xfrm>
          <a:prstGeom prst="rect">
            <a:avLst/>
          </a:prstGeom>
        </p:spPr>
        <p:txBody>
          <a:bodyPr bIns="91425" rIns="91425" lIns="91425" tIns="91425" anchor="t" anchorCtr="0"/>
          <a:lstStyle>
            <a:lvl1pPr>
              <a:spcBef>
                <a:spcPts val="0"/>
              </a:spcBef>
              <a:buClr>
                <a:schemeClr val="lt1"/>
              </a:buClr>
              <a:buSzPct val="100000"/>
              <a:buNone/>
              <a:defRPr sz="2400">
                <a:solidFill>
                  <a:schemeClr val="lt1"/>
                </a:solidFill>
              </a:defRPr>
            </a:lvl1pPr>
            <a:lvl2pPr>
              <a:spcBef>
                <a:spcPts val="0"/>
              </a:spcBef>
              <a:buClr>
                <a:schemeClr val="lt1"/>
              </a:buClr>
              <a:buSzPct val="100000"/>
              <a:buNone/>
              <a:defRPr sz="2400">
                <a:solidFill>
                  <a:schemeClr val="lt1"/>
                </a:solidFill>
              </a:defRPr>
            </a:lvl2pPr>
            <a:lvl3pPr>
              <a:spcBef>
                <a:spcPts val="0"/>
              </a:spcBef>
              <a:buClr>
                <a:schemeClr val="lt1"/>
              </a:buClr>
              <a:buSzPct val="100000"/>
              <a:buNone/>
              <a:defRPr sz="2400">
                <a:solidFill>
                  <a:schemeClr val="lt1"/>
                </a:solidFill>
              </a:defRPr>
            </a:lvl3pPr>
            <a:lvl4pPr>
              <a:spcBef>
                <a:spcPts val="0"/>
              </a:spcBef>
              <a:buClr>
                <a:schemeClr val="lt1"/>
              </a:buClr>
              <a:buSzPct val="100000"/>
              <a:buNone/>
              <a:defRPr sz="2400">
                <a:solidFill>
                  <a:schemeClr val="lt1"/>
                </a:solidFill>
              </a:defRPr>
            </a:lvl4pPr>
            <a:lvl5pPr>
              <a:spcBef>
                <a:spcPts val="0"/>
              </a:spcBef>
              <a:buClr>
                <a:schemeClr val="lt1"/>
              </a:buClr>
              <a:buSzPct val="100000"/>
              <a:buNone/>
              <a:defRPr sz="2400">
                <a:solidFill>
                  <a:schemeClr val="lt1"/>
                </a:solidFill>
              </a:defRPr>
            </a:lvl5pPr>
            <a:lvl6pPr>
              <a:spcBef>
                <a:spcPts val="0"/>
              </a:spcBef>
              <a:buClr>
                <a:schemeClr val="lt1"/>
              </a:buClr>
              <a:buSzPct val="100000"/>
              <a:buNone/>
              <a:defRPr sz="2400">
                <a:solidFill>
                  <a:schemeClr val="lt1"/>
                </a:solidFill>
              </a:defRPr>
            </a:lvl6pPr>
            <a:lvl7pPr>
              <a:spcBef>
                <a:spcPts val="0"/>
              </a:spcBef>
              <a:buClr>
                <a:schemeClr val="lt1"/>
              </a:buClr>
              <a:buSzPct val="100000"/>
              <a:buNone/>
              <a:defRPr sz="2400">
                <a:solidFill>
                  <a:schemeClr val="lt1"/>
                </a:solidFill>
              </a:defRPr>
            </a:lvl7pPr>
            <a:lvl8pPr>
              <a:spcBef>
                <a:spcPts val="0"/>
              </a:spcBef>
              <a:buClr>
                <a:schemeClr val="lt1"/>
              </a:buClr>
              <a:buSzPct val="100000"/>
              <a:buNone/>
              <a:defRPr sz="2400">
                <a:solidFill>
                  <a:schemeClr val="lt1"/>
                </a:solidFill>
              </a:defRPr>
            </a:lvl8pPr>
            <a:lvl9pPr>
              <a:spcBef>
                <a:spcPts val="0"/>
              </a:spcBef>
              <a:buClr>
                <a:schemeClr val="lt1"/>
              </a:buClr>
              <a:buSzPct val="100000"/>
              <a:buNone/>
              <a:defRPr sz="2400">
                <a:solidFill>
                  <a:schemeClr val="lt1"/>
                </a:solidFill>
              </a:defRPr>
            </a:lvl9pPr>
          </a:lstStyle>
          <a:p/>
        </p:txBody>
      </p:sp>
      <p:sp>
        <p:nvSpPr>
          <p:cNvPr id="66" name="Shape 66"/>
          <p:cNvSpPr txBox="1"/>
          <p:nvPr>
            <p:ph idx="12" type="sldNum"/>
          </p:nvPr>
        </p:nvSpPr>
        <p:spPr>
          <a:xfrm>
            <a:off y="4622075" x="8425675"/>
            <a:ext cy="521400" cx="548699"/>
          </a:xfrm>
          <a:prstGeom prst="rect">
            <a:avLst/>
          </a:prstGeom>
        </p:spPr>
        <p:txBody>
          <a:bodyPr bIns="91425" rIns="91425" lIns="91425" tIns="91425" anchor="ctr" anchorCtr="0">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67" name="Shape 67"/>
        <p:cNvGrpSpPr/>
        <p:nvPr/>
      </p:nvGrpSpPr>
      <p:grpSpPr>
        <a:xfrm>
          <a:off y="0" x="0"/>
          <a:ext cy="0" cx="0"/>
          <a:chOff y="0" x="0"/>
          <a:chExt cy="0" cx="0"/>
        </a:xfrm>
      </p:grpSpPr>
      <p:grpSp>
        <p:nvGrpSpPr>
          <p:cNvPr id="68" name="Shape 68"/>
          <p:cNvGrpSpPr/>
          <p:nvPr/>
        </p:nvGrpSpPr>
        <p:grpSpPr>
          <a:xfrm>
            <a:off y="-9140" x="-13"/>
            <a:ext cy="1209421" cx="8005727"/>
            <a:chOff y="-12187" x="-13"/>
            <a:chExt cy="1161900" cx="8005727"/>
          </a:xfrm>
        </p:grpSpPr>
        <p:sp>
          <p:nvSpPr>
            <p:cNvPr id="69" name="Shape 69"/>
            <p:cNvSpPr/>
            <p:nvPr/>
          </p:nvSpPr>
          <p:spPr>
            <a:xfrm flipH="1">
              <a:off y="-12187" x="-13"/>
              <a:ext cy="1161900" cx="187800"/>
            </a:xfrm>
            <a:prstGeom prst="rect">
              <a:avLst/>
            </a:prstGeom>
            <a:solidFill>
              <a:schemeClr val="accent2"/>
            </a:solidFill>
            <a:ln>
              <a:noFill/>
            </a:ln>
          </p:spPr>
          <p:txBody>
            <a:bodyPr bIns="45700" rIns="91425" lIns="91425" tIns="45700" anchor="ctr" anchorCtr="0">
              <a:noAutofit/>
            </a:bodyPr>
            <a:lstStyle/>
            <a:p>
              <a:pPr>
                <a:spcBef>
                  <a:spcPts val="0"/>
                </a:spcBef>
                <a:buNone/>
              </a:pPr>
              <a:r>
                <a:t/>
              </a:r>
              <a:endParaRPr/>
            </a:p>
          </p:txBody>
        </p:sp>
        <p:sp>
          <p:nvSpPr>
            <p:cNvPr id="70" name="Shape 70"/>
            <p:cNvSpPr/>
            <p:nvPr/>
          </p:nvSpPr>
          <p:spPr>
            <a:xfrm flipH="1">
              <a:off y="-12187" x="187715"/>
              <a:ext cy="1161900" cx="7817999"/>
            </a:xfrm>
            <a:prstGeom prst="rect">
              <a:avLst/>
            </a:prstGeom>
            <a:solidFill>
              <a:srgbClr val="0F243E"/>
            </a:solidFill>
            <a:ln>
              <a:noFill/>
            </a:ln>
          </p:spPr>
          <p:txBody>
            <a:bodyPr bIns="45700" rIns="91425" lIns="91425" tIns="45700" anchor="ctr" anchorCtr="0">
              <a:noAutofit/>
            </a:bodyPr>
            <a:lstStyle/>
            <a:p>
              <a:pPr>
                <a:spcBef>
                  <a:spcPts val="0"/>
                </a:spcBef>
                <a:buNone/>
              </a:pPr>
              <a:r>
                <a:t/>
              </a:r>
              <a:endParaRPr/>
            </a:p>
          </p:txBody>
        </p:sp>
      </p:grpSp>
      <p:sp>
        <p:nvSpPr>
          <p:cNvPr id="71" name="Shape 71"/>
          <p:cNvSpPr txBox="1"/>
          <p:nvPr>
            <p:ph type="title"/>
          </p:nvPr>
        </p:nvSpPr>
        <p:spPr>
          <a:xfrm>
            <a:off y="101100" x="457200"/>
            <a:ext cy="1013999" cx="7315499"/>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72" name="Shape 72"/>
          <p:cNvSpPr txBox="1"/>
          <p:nvPr>
            <p:ph idx="1" type="body"/>
          </p:nvPr>
        </p:nvSpPr>
        <p:spPr>
          <a:xfrm>
            <a:off y="1278516" x="457200"/>
            <a:ext cy="3630300" cx="82296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73" name="Shape 73"/>
          <p:cNvSpPr txBox="1"/>
          <p:nvPr>
            <p:ph idx="12" type="sldNum"/>
          </p:nvPr>
        </p:nvSpPr>
        <p:spPr>
          <a:xfrm>
            <a:off y="4622075" x="8425675"/>
            <a:ext cy="521400" cx="548699"/>
          </a:xfrm>
          <a:prstGeom prst="rect">
            <a:avLst/>
          </a:prstGeom>
        </p:spPr>
        <p:txBody>
          <a:bodyPr bIns="91425" rIns="91425" lIns="91425" tIns="91425" anchor="ctr" anchorCtr="0">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74" name="Shape 74"/>
        <p:cNvGrpSpPr/>
        <p:nvPr/>
      </p:nvGrpSpPr>
      <p:grpSpPr>
        <a:xfrm>
          <a:off y="0" x="0"/>
          <a:ext cy="0" cx="0"/>
          <a:chOff y="0" x="0"/>
          <a:chExt cy="0" cx="0"/>
        </a:xfrm>
      </p:grpSpPr>
      <p:sp>
        <p:nvSpPr>
          <p:cNvPr id="75" name="Shape 75"/>
          <p:cNvSpPr txBox="1"/>
          <p:nvPr>
            <p:ph idx="1" type="body"/>
          </p:nvPr>
        </p:nvSpPr>
        <p:spPr>
          <a:xfrm>
            <a:off y="1278513" x="456245"/>
            <a:ext cy="3630300" cx="4038599"/>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76" name="Shape 76"/>
          <p:cNvSpPr txBox="1"/>
          <p:nvPr>
            <p:ph idx="2" type="body"/>
          </p:nvPr>
        </p:nvSpPr>
        <p:spPr>
          <a:xfrm>
            <a:off y="1278513" x="4648200"/>
            <a:ext cy="3630300" cx="4038599"/>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grpSp>
        <p:nvGrpSpPr>
          <p:cNvPr id="77" name="Shape 77"/>
          <p:cNvGrpSpPr/>
          <p:nvPr/>
        </p:nvGrpSpPr>
        <p:grpSpPr>
          <a:xfrm>
            <a:off y="-9140" x="-13"/>
            <a:ext cy="1209421" cx="8005727"/>
            <a:chOff y="-12187" x="-13"/>
            <a:chExt cy="1161900" cx="8005727"/>
          </a:xfrm>
        </p:grpSpPr>
        <p:sp>
          <p:nvSpPr>
            <p:cNvPr id="78" name="Shape 78"/>
            <p:cNvSpPr/>
            <p:nvPr/>
          </p:nvSpPr>
          <p:spPr>
            <a:xfrm flipH="1">
              <a:off y="-12187" x="-13"/>
              <a:ext cy="1161900" cx="187800"/>
            </a:xfrm>
            <a:prstGeom prst="rect">
              <a:avLst/>
            </a:prstGeom>
            <a:solidFill>
              <a:srgbClr val="AB0101"/>
            </a:solidFill>
            <a:ln>
              <a:noFill/>
            </a:ln>
          </p:spPr>
          <p:txBody>
            <a:bodyPr bIns="45700" rIns="91425" lIns="91425" tIns="45700" anchor="ctr" anchorCtr="0">
              <a:noAutofit/>
            </a:bodyPr>
            <a:lstStyle/>
            <a:p>
              <a:pPr>
                <a:spcBef>
                  <a:spcPts val="0"/>
                </a:spcBef>
                <a:buNone/>
              </a:pPr>
              <a:r>
                <a:t/>
              </a:r>
              <a:endParaRPr/>
            </a:p>
          </p:txBody>
        </p:sp>
        <p:sp>
          <p:nvSpPr>
            <p:cNvPr id="79" name="Shape 79"/>
            <p:cNvSpPr/>
            <p:nvPr/>
          </p:nvSpPr>
          <p:spPr>
            <a:xfrm flipH="1">
              <a:off y="-12187" x="187715"/>
              <a:ext cy="1161900" cx="7817999"/>
            </a:xfrm>
            <a:prstGeom prst="rect">
              <a:avLst/>
            </a:prstGeom>
            <a:solidFill>
              <a:srgbClr val="0F243E"/>
            </a:solidFill>
            <a:ln>
              <a:noFill/>
            </a:ln>
          </p:spPr>
          <p:txBody>
            <a:bodyPr bIns="45700" rIns="91425" lIns="91425" tIns="45700" anchor="ctr" anchorCtr="0">
              <a:noAutofit/>
            </a:bodyPr>
            <a:lstStyle/>
            <a:p>
              <a:pPr>
                <a:spcBef>
                  <a:spcPts val="0"/>
                </a:spcBef>
                <a:buNone/>
              </a:pPr>
              <a:r>
                <a:t/>
              </a:r>
              <a:endParaRPr/>
            </a:p>
          </p:txBody>
        </p:sp>
      </p:grpSp>
      <p:sp>
        <p:nvSpPr>
          <p:cNvPr id="80" name="Shape 80"/>
          <p:cNvSpPr txBox="1"/>
          <p:nvPr>
            <p:ph type="title"/>
          </p:nvPr>
        </p:nvSpPr>
        <p:spPr>
          <a:xfrm>
            <a:off y="101100" x="457200"/>
            <a:ext cy="1013999" cx="7315499"/>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81" name="Shape 81"/>
          <p:cNvSpPr txBox="1"/>
          <p:nvPr>
            <p:ph idx="12" type="sldNum"/>
          </p:nvPr>
        </p:nvSpPr>
        <p:spPr>
          <a:xfrm>
            <a:off y="4622075" x="8425675"/>
            <a:ext cy="521400" cx="548699"/>
          </a:xfrm>
          <a:prstGeom prst="rect">
            <a:avLst/>
          </a:prstGeom>
        </p:spPr>
        <p:txBody>
          <a:bodyPr bIns="91425" rIns="91425" lIns="91425" tIns="91425" anchor="ctr" anchorCtr="0">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82" name="Shape 82"/>
        <p:cNvGrpSpPr/>
        <p:nvPr/>
      </p:nvGrpSpPr>
      <p:grpSpPr>
        <a:xfrm>
          <a:off y="0" x="0"/>
          <a:ext cy="0" cx="0"/>
          <a:chOff y="0" x="0"/>
          <a:chExt cy="0" cx="0"/>
        </a:xfrm>
      </p:grpSpPr>
      <p:grpSp>
        <p:nvGrpSpPr>
          <p:cNvPr id="83" name="Shape 83"/>
          <p:cNvGrpSpPr/>
          <p:nvPr/>
        </p:nvGrpSpPr>
        <p:grpSpPr>
          <a:xfrm>
            <a:off y="-9140" x="-13"/>
            <a:ext cy="1209421" cx="8005727"/>
            <a:chOff y="-12187" x="-13"/>
            <a:chExt cy="1161900" cx="8005727"/>
          </a:xfrm>
        </p:grpSpPr>
        <p:sp>
          <p:nvSpPr>
            <p:cNvPr id="84" name="Shape 84"/>
            <p:cNvSpPr/>
            <p:nvPr/>
          </p:nvSpPr>
          <p:spPr>
            <a:xfrm flipH="1">
              <a:off y="-12187" x="-13"/>
              <a:ext cy="1161900" cx="187800"/>
            </a:xfrm>
            <a:prstGeom prst="rect">
              <a:avLst/>
            </a:prstGeom>
            <a:solidFill>
              <a:srgbClr val="AB0101"/>
            </a:solidFill>
            <a:ln>
              <a:noFill/>
            </a:ln>
          </p:spPr>
          <p:txBody>
            <a:bodyPr bIns="45700" rIns="91425" lIns="91425" tIns="45700" anchor="ctr" anchorCtr="0">
              <a:noAutofit/>
            </a:bodyPr>
            <a:lstStyle/>
            <a:p>
              <a:pPr>
                <a:spcBef>
                  <a:spcPts val="0"/>
                </a:spcBef>
                <a:buNone/>
              </a:pPr>
              <a:r>
                <a:t/>
              </a:r>
              <a:endParaRPr/>
            </a:p>
          </p:txBody>
        </p:sp>
        <p:sp>
          <p:nvSpPr>
            <p:cNvPr id="85" name="Shape 85"/>
            <p:cNvSpPr/>
            <p:nvPr/>
          </p:nvSpPr>
          <p:spPr>
            <a:xfrm flipH="1">
              <a:off y="-12187" x="187715"/>
              <a:ext cy="1161900" cx="7817999"/>
            </a:xfrm>
            <a:prstGeom prst="rect">
              <a:avLst/>
            </a:prstGeom>
            <a:solidFill>
              <a:srgbClr val="0F243E"/>
            </a:solidFill>
            <a:ln>
              <a:noFill/>
            </a:ln>
          </p:spPr>
          <p:txBody>
            <a:bodyPr bIns="45700" rIns="91425" lIns="91425" tIns="45700" anchor="ctr" anchorCtr="0">
              <a:noAutofit/>
            </a:bodyPr>
            <a:lstStyle/>
            <a:p>
              <a:pPr>
                <a:spcBef>
                  <a:spcPts val="0"/>
                </a:spcBef>
                <a:buNone/>
              </a:pPr>
              <a:r>
                <a:t/>
              </a:r>
              <a:endParaRPr/>
            </a:p>
          </p:txBody>
        </p:sp>
      </p:grpSp>
      <p:sp>
        <p:nvSpPr>
          <p:cNvPr id="86" name="Shape 86"/>
          <p:cNvSpPr txBox="1"/>
          <p:nvPr>
            <p:ph type="title"/>
          </p:nvPr>
        </p:nvSpPr>
        <p:spPr>
          <a:xfrm>
            <a:off y="101100" x="457200"/>
            <a:ext cy="1013999" cx="7315499"/>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87" name="Shape 87"/>
          <p:cNvSpPr txBox="1"/>
          <p:nvPr>
            <p:ph idx="12" type="sldNum"/>
          </p:nvPr>
        </p:nvSpPr>
        <p:spPr>
          <a:xfrm>
            <a:off y="4622075" x="8425675"/>
            <a:ext cy="521400" cx="548699"/>
          </a:xfrm>
          <a:prstGeom prst="rect">
            <a:avLst/>
          </a:prstGeom>
        </p:spPr>
        <p:txBody>
          <a:bodyPr bIns="91425" rIns="91425" lIns="91425" tIns="91425" anchor="ctr" anchorCtr="0">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88" name="Shape 88"/>
        <p:cNvGrpSpPr/>
        <p:nvPr/>
      </p:nvGrpSpPr>
      <p:grpSpPr>
        <a:xfrm>
          <a:off y="0" x="0"/>
          <a:ext cy="0" cx="0"/>
          <a:chOff y="0" x="0"/>
          <a:chExt cy="0" cx="0"/>
        </a:xfrm>
      </p:grpSpPr>
      <p:sp>
        <p:nvSpPr>
          <p:cNvPr id="89" name="Shape 89"/>
          <p:cNvSpPr/>
          <p:nvPr/>
        </p:nvSpPr>
        <p:spPr>
          <a:xfrm flipH="1">
            <a:off y="4623760" x="8964665"/>
            <a:ext cy="521400" cx="187800"/>
          </a:xfrm>
          <a:prstGeom prst="rect">
            <a:avLst/>
          </a:prstGeom>
          <a:solidFill>
            <a:srgbClr val="AB0101"/>
          </a:solidFill>
          <a:ln>
            <a:noFill/>
          </a:ln>
        </p:spPr>
        <p:txBody>
          <a:bodyPr bIns="45700" rIns="91425" lIns="91425" tIns="45700" anchor="ctr" anchorCtr="0">
            <a:noAutofit/>
          </a:bodyPr>
          <a:lstStyle/>
          <a:p>
            <a:pPr>
              <a:spcBef>
                <a:spcPts val="0"/>
              </a:spcBef>
              <a:buNone/>
            </a:pPr>
            <a:r>
              <a:t/>
            </a:r>
            <a:endParaRPr/>
          </a:p>
        </p:txBody>
      </p:sp>
      <p:sp>
        <p:nvSpPr>
          <p:cNvPr id="90" name="Shape 90"/>
          <p:cNvSpPr/>
          <p:nvPr/>
        </p:nvSpPr>
        <p:spPr>
          <a:xfrm flipH="1">
            <a:off y="4623760" x="3866777"/>
            <a:ext cy="521400" cx="5097900"/>
          </a:xfrm>
          <a:prstGeom prst="rect">
            <a:avLst/>
          </a:prstGeom>
          <a:solidFill>
            <a:srgbClr val="0F243E"/>
          </a:solidFill>
          <a:ln>
            <a:noFill/>
          </a:ln>
        </p:spPr>
        <p:txBody>
          <a:bodyPr bIns="45700" rIns="91425" lIns="91425" tIns="45700" anchor="ctr" anchorCtr="0">
            <a:noAutofit/>
          </a:bodyPr>
          <a:lstStyle/>
          <a:p>
            <a:pPr>
              <a:spcBef>
                <a:spcPts val="0"/>
              </a:spcBef>
              <a:buNone/>
            </a:pPr>
            <a:r>
              <a:t/>
            </a:r>
            <a:endParaRPr/>
          </a:p>
        </p:txBody>
      </p:sp>
      <p:sp>
        <p:nvSpPr>
          <p:cNvPr id="91" name="Shape 91"/>
          <p:cNvSpPr txBox="1"/>
          <p:nvPr>
            <p:ph idx="1" type="body"/>
          </p:nvPr>
        </p:nvSpPr>
        <p:spPr>
          <a:xfrm>
            <a:off y="4623760" x="3866812"/>
            <a:ext cy="521400" cx="5097900"/>
          </a:xfrm>
          <a:prstGeom prst="rect">
            <a:avLst/>
          </a:prstGeom>
        </p:spPr>
        <p:txBody>
          <a:bodyPr bIns="91425" rIns="91425" lIns="91425" tIns="91425" anchor="t" anchorCtr="0"/>
          <a:lstStyle>
            <a:lvl1pPr>
              <a:spcBef>
                <a:spcPts val="0"/>
              </a:spcBef>
              <a:buClr>
                <a:schemeClr val="lt1"/>
              </a:buClr>
              <a:buSzPct val="100000"/>
              <a:buNone/>
              <a:defRPr sz="1400">
                <a:solidFill>
                  <a:schemeClr val="lt1"/>
                </a:solidFill>
              </a:defRPr>
            </a:lvl1pPr>
          </a:lstStyle>
          <a:p/>
        </p:txBody>
      </p:sp>
      <p:sp>
        <p:nvSpPr>
          <p:cNvPr id="92" name="Shape 92"/>
          <p:cNvSpPr txBox="1"/>
          <p:nvPr>
            <p:ph idx="12" type="sldNum"/>
          </p:nvPr>
        </p:nvSpPr>
        <p:spPr>
          <a:xfrm>
            <a:off y="4622075" x="8425675"/>
            <a:ext cy="521400" cx="548699"/>
          </a:xfrm>
          <a:prstGeom prst="rect">
            <a:avLst/>
          </a:prstGeom>
        </p:spPr>
        <p:txBody>
          <a:bodyPr bIns="91425" rIns="91425" lIns="91425" tIns="91425" anchor="ctr" anchorCtr="0">
            <a:noAutofit/>
          </a:bodyPr>
          <a:lstStyle>
            <a:lvl1pPr>
              <a:spcBef>
                <a:spcPts val="0"/>
              </a:spcBef>
              <a:buNone/>
              <a:defRPr>
                <a:solidFill>
                  <a:schemeClr val="lt1"/>
                </a:solidFill>
              </a:defRPr>
            </a:lvl1pPr>
          </a:lstStyle>
          <a:p>
            <a:pPr>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93" name="Shape 93"/>
        <p:cNvGrpSpPr/>
        <p:nvPr/>
      </p:nvGrpSpPr>
      <p:grpSpPr>
        <a:xfrm>
          <a:off y="0" x="0"/>
          <a:ext cy="0" cx="0"/>
          <a:chOff y="0" x="0"/>
          <a:chExt cy="0" cx="0"/>
        </a:xfrm>
      </p:grpSpPr>
      <p:sp>
        <p:nvSpPr>
          <p:cNvPr id="94" name="Shape 94"/>
          <p:cNvSpPr txBox="1"/>
          <p:nvPr>
            <p:ph idx="12" type="sldNum"/>
          </p:nvPr>
        </p:nvSpPr>
        <p:spPr>
          <a:xfrm>
            <a:off y="4622075" x="8425675"/>
            <a:ext cy="521400" cx="548699"/>
          </a:xfrm>
          <a:prstGeom prst="rect">
            <a:avLst/>
          </a:prstGeom>
        </p:spPr>
        <p:txBody>
          <a:bodyPr bIns="91425" rIns="91425" lIns="91425" tIns="91425" anchor="ctr" anchorCtr="0">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slideLayouts/slideLayout6.xml" Type="http://schemas.openxmlformats.org/officeDocument/2006/relationships/slideLayout" Id="rId6"/><Relationship Target="../slideLayouts/slideLayout5.xml" Type="http://schemas.openxmlformats.org/officeDocument/2006/relationships/slideLayout" Id="rId5"/><Relationship Target="../theme/theme3.xml" Type="http://schemas.openxmlformats.org/officeDocument/2006/relationships/theme"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y="0" x="0"/>
          <a:ext cy="0" cx="0"/>
          <a:chOff y="0" x="0"/>
          <a:chExt cy="0" cx="0"/>
        </a:xfrm>
      </p:grpSpPr>
      <p:grpSp>
        <p:nvGrpSpPr>
          <p:cNvPr id="5" name="Shape 5"/>
          <p:cNvGrpSpPr/>
          <p:nvPr/>
        </p:nvGrpSpPr>
        <p:grpSpPr>
          <a:xfrm>
            <a:off y="-70" x="33867"/>
            <a:ext cy="2107677" cx="3409812"/>
            <a:chOff y="1493" x="0"/>
            <a:chExt cy="2810236" cx="3409812"/>
          </a:xfrm>
        </p:grpSpPr>
        <p:cxnSp>
          <p:nvCxnSpPr>
            <p:cNvPr id="6" name="Shape 6"/>
            <p:cNvCxnSpPr/>
            <p:nvPr/>
          </p:nvCxnSpPr>
          <p:spPr>
            <a:xfrm>
              <a:off y="245542" x="0"/>
              <a:ext cy="1500" cx="32510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7" name="Shape 7"/>
            <p:cNvCxnSpPr/>
            <p:nvPr/>
          </p:nvCxnSpPr>
          <p:spPr>
            <a:xfrm rot="-5400000">
              <a:off y="1407880" x="-1212177"/>
              <a:ext cy="1500" cx="2806200"/>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8" name="Shape 8"/>
            <p:cNvCxnSpPr/>
            <p:nvPr/>
          </p:nvCxnSpPr>
          <p:spPr>
            <a:xfrm>
              <a:off y="474143" x="0"/>
              <a:ext cy="1500" cx="26669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9" name="Shape 9"/>
            <p:cNvCxnSpPr/>
            <p:nvPr/>
          </p:nvCxnSpPr>
          <p:spPr>
            <a:xfrm>
              <a:off y="702743" x="0"/>
              <a:ext cy="1500" cx="2167500"/>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10" name="Shape 10"/>
            <p:cNvCxnSpPr/>
            <p:nvPr/>
          </p:nvCxnSpPr>
          <p:spPr>
            <a:xfrm>
              <a:off y="931342" x="0"/>
              <a:ext cy="1500" cx="18626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11" name="Shape 11"/>
            <p:cNvCxnSpPr/>
            <p:nvPr/>
          </p:nvCxnSpPr>
          <p:spPr>
            <a:xfrm>
              <a:off y="1159942" x="0"/>
              <a:ext cy="1500" cx="14900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12" name="Shape 12"/>
            <p:cNvCxnSpPr/>
            <p:nvPr/>
          </p:nvCxnSpPr>
          <p:spPr>
            <a:xfrm>
              <a:off y="1388542" x="0"/>
              <a:ext cy="1500" cx="12191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13" name="Shape 13"/>
            <p:cNvCxnSpPr/>
            <p:nvPr/>
          </p:nvCxnSpPr>
          <p:spPr>
            <a:xfrm>
              <a:off y="1617142" x="0"/>
              <a:ext cy="1500" cx="9905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14" name="Shape 14"/>
            <p:cNvCxnSpPr/>
            <p:nvPr/>
          </p:nvCxnSpPr>
          <p:spPr>
            <a:xfrm>
              <a:off y="1845742" x="0"/>
              <a:ext cy="1500" cx="745200"/>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15" name="Shape 15"/>
            <p:cNvCxnSpPr/>
            <p:nvPr/>
          </p:nvCxnSpPr>
          <p:spPr>
            <a:xfrm>
              <a:off y="2074342" x="0"/>
              <a:ext cy="1500" cx="5333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16" name="Shape 16"/>
            <p:cNvCxnSpPr/>
            <p:nvPr/>
          </p:nvCxnSpPr>
          <p:spPr>
            <a:xfrm>
              <a:off y="2302943" x="0"/>
              <a:ext cy="1500" cx="2624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17" name="Shape 17"/>
            <p:cNvCxnSpPr/>
            <p:nvPr/>
          </p:nvCxnSpPr>
          <p:spPr>
            <a:xfrm rot="-5400000">
              <a:off y="1238115" x="-814261"/>
              <a:ext cy="1500" cx="24683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18" name="Shape 18"/>
            <p:cNvCxnSpPr/>
            <p:nvPr/>
          </p:nvCxnSpPr>
          <p:spPr>
            <a:xfrm rot="-5400000">
              <a:off y="1014527" x="-357712"/>
              <a:ext cy="1500" cx="20180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19" name="Shape 19"/>
            <p:cNvCxnSpPr/>
            <p:nvPr/>
          </p:nvCxnSpPr>
          <p:spPr>
            <a:xfrm rot="-5400000">
              <a:off y="887576" x="-853"/>
              <a:ext cy="1500" cx="17639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20" name="Shape 20"/>
            <p:cNvCxnSpPr/>
            <p:nvPr/>
          </p:nvCxnSpPr>
          <p:spPr>
            <a:xfrm rot="-5400000">
              <a:off y="790194" x="326307"/>
              <a:ext cy="1500" cx="1569300"/>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21" name="Shape 21"/>
            <p:cNvCxnSpPr/>
            <p:nvPr/>
          </p:nvCxnSpPr>
          <p:spPr>
            <a:xfrm rot="-5400000">
              <a:off y="709726" x="636516"/>
              <a:ext cy="1500" cx="1408500"/>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22" name="Shape 22"/>
            <p:cNvCxnSpPr/>
            <p:nvPr/>
          </p:nvCxnSpPr>
          <p:spPr>
            <a:xfrm rot="-5400000">
              <a:off y="603961" x="972228"/>
              <a:ext cy="1500" cx="1196700"/>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23" name="Shape 23"/>
            <p:cNvCxnSpPr/>
            <p:nvPr/>
          </p:nvCxnSpPr>
          <p:spPr>
            <a:xfrm rot="-5400000">
              <a:off y="527761" x="1278236"/>
              <a:ext cy="1500" cx="1044300"/>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24" name="Shape 24"/>
            <p:cNvCxnSpPr/>
            <p:nvPr/>
          </p:nvCxnSpPr>
          <p:spPr>
            <a:xfrm rot="-5400000">
              <a:off y="440776" x="1590398"/>
              <a:ext cy="1500" cx="8795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25" name="Shape 25"/>
            <p:cNvCxnSpPr/>
            <p:nvPr/>
          </p:nvCxnSpPr>
          <p:spPr>
            <a:xfrm rot="-5400000">
              <a:off y="377227" x="1883657"/>
              <a:ext cy="1500" cx="752700"/>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26" name="Shape 26"/>
            <p:cNvCxnSpPr/>
            <p:nvPr/>
          </p:nvCxnSpPr>
          <p:spPr>
            <a:xfrm rot="-5400000">
              <a:off y="292493" x="2198066"/>
              <a:ext cy="1500" cx="5834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27" name="Shape 27"/>
            <p:cNvCxnSpPr/>
            <p:nvPr/>
          </p:nvCxnSpPr>
          <p:spPr>
            <a:xfrm rot="-5400000">
              <a:off y="199376" x="2521027"/>
              <a:ext cy="1500" cx="397200"/>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28" name="Shape 28"/>
            <p:cNvCxnSpPr/>
            <p:nvPr/>
          </p:nvCxnSpPr>
          <p:spPr>
            <a:xfrm rot="-5400000">
              <a:off y="148627" x="2801688"/>
              <a:ext cy="1500" cx="2954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29" name="Shape 29"/>
            <p:cNvCxnSpPr/>
            <p:nvPr/>
          </p:nvCxnSpPr>
          <p:spPr>
            <a:xfrm rot="-5400000">
              <a:off y="102444" x="3079242"/>
              <a:ext cy="1500" cx="2015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30" name="Shape 30"/>
            <p:cNvCxnSpPr/>
            <p:nvPr/>
          </p:nvCxnSpPr>
          <p:spPr>
            <a:xfrm rot="-5400000">
              <a:off y="85076" x="3324762"/>
              <a:ext cy="1500" cx="168600"/>
            </a:xfrm>
            <a:prstGeom prst="straightConnector1">
              <a:avLst/>
            </a:prstGeom>
            <a:noFill/>
            <a:ln w="12700" cap="flat">
              <a:solidFill>
                <a:srgbClr val="B7CCE4">
                  <a:alpha val="53725"/>
                </a:srgbClr>
              </a:solidFill>
              <a:prstDash val="solid"/>
              <a:round/>
              <a:headEnd w="med" len="med" type="none"/>
              <a:tailEnd w="med" len="med" type="none"/>
            </a:ln>
          </p:spPr>
        </p:cxnSp>
      </p:grpSp>
      <p:sp>
        <p:nvSpPr>
          <p:cNvPr id="31" name="Shape 31"/>
          <p:cNvSpPr txBox="1"/>
          <p:nvPr>
            <p:ph type="title"/>
          </p:nvPr>
        </p:nvSpPr>
        <p:spPr>
          <a:xfrm>
            <a:off y="205978" x="457200"/>
            <a:ext cy="857400" cx="8229600"/>
          </a:xfrm>
          <a:prstGeom prst="rect">
            <a:avLst/>
          </a:prstGeom>
          <a:noFill/>
          <a:ln>
            <a:noFill/>
          </a:ln>
        </p:spPr>
        <p:txBody>
          <a:bodyPr bIns="91425" rIns="91425" lIns="91425" tIns="91425" anchor="b" anchorCtr="0"/>
          <a:lstStyle>
            <a:lvl1pPr>
              <a:spcBef>
                <a:spcPts val="0"/>
              </a:spcBef>
              <a:buClr>
                <a:schemeClr val="lt1"/>
              </a:buClr>
              <a:buSzPct val="100000"/>
              <a:buNone/>
              <a:defRPr sz="4400">
                <a:solidFill>
                  <a:schemeClr val="lt1"/>
                </a:solidFill>
              </a:defRPr>
            </a:lvl1pPr>
            <a:lvl2pPr>
              <a:spcBef>
                <a:spcPts val="0"/>
              </a:spcBef>
              <a:buClr>
                <a:schemeClr val="lt1"/>
              </a:buClr>
              <a:buSzPct val="100000"/>
              <a:buNone/>
              <a:defRPr sz="4400">
                <a:solidFill>
                  <a:schemeClr val="lt1"/>
                </a:solidFill>
              </a:defRPr>
            </a:lvl2pPr>
            <a:lvl3pPr>
              <a:spcBef>
                <a:spcPts val="0"/>
              </a:spcBef>
              <a:buClr>
                <a:schemeClr val="lt1"/>
              </a:buClr>
              <a:buSzPct val="100000"/>
              <a:buNone/>
              <a:defRPr sz="4400">
                <a:solidFill>
                  <a:schemeClr val="lt1"/>
                </a:solidFill>
              </a:defRPr>
            </a:lvl3pPr>
            <a:lvl4pPr>
              <a:spcBef>
                <a:spcPts val="0"/>
              </a:spcBef>
              <a:buClr>
                <a:schemeClr val="lt1"/>
              </a:buClr>
              <a:buSzPct val="100000"/>
              <a:buNone/>
              <a:defRPr sz="4400">
                <a:solidFill>
                  <a:schemeClr val="lt1"/>
                </a:solidFill>
              </a:defRPr>
            </a:lvl4pPr>
            <a:lvl5pPr>
              <a:spcBef>
                <a:spcPts val="0"/>
              </a:spcBef>
              <a:buClr>
                <a:schemeClr val="lt1"/>
              </a:buClr>
              <a:buSzPct val="100000"/>
              <a:buNone/>
              <a:defRPr sz="4400">
                <a:solidFill>
                  <a:schemeClr val="lt1"/>
                </a:solidFill>
              </a:defRPr>
            </a:lvl5pPr>
            <a:lvl6pPr>
              <a:spcBef>
                <a:spcPts val="0"/>
              </a:spcBef>
              <a:buClr>
                <a:schemeClr val="lt1"/>
              </a:buClr>
              <a:buSzPct val="100000"/>
              <a:buNone/>
              <a:defRPr sz="4400">
                <a:solidFill>
                  <a:schemeClr val="lt1"/>
                </a:solidFill>
              </a:defRPr>
            </a:lvl6pPr>
            <a:lvl7pPr>
              <a:spcBef>
                <a:spcPts val="0"/>
              </a:spcBef>
              <a:buClr>
                <a:schemeClr val="lt1"/>
              </a:buClr>
              <a:buSzPct val="100000"/>
              <a:buNone/>
              <a:defRPr sz="4400">
                <a:solidFill>
                  <a:schemeClr val="lt1"/>
                </a:solidFill>
              </a:defRPr>
            </a:lvl7pPr>
            <a:lvl8pPr>
              <a:spcBef>
                <a:spcPts val="0"/>
              </a:spcBef>
              <a:buClr>
                <a:schemeClr val="lt1"/>
              </a:buClr>
              <a:buSzPct val="100000"/>
              <a:buNone/>
              <a:defRPr sz="4400">
                <a:solidFill>
                  <a:schemeClr val="lt1"/>
                </a:solidFill>
              </a:defRPr>
            </a:lvl8pPr>
            <a:lvl9pPr>
              <a:spcBef>
                <a:spcPts val="0"/>
              </a:spcBef>
              <a:buClr>
                <a:schemeClr val="lt1"/>
              </a:buClr>
              <a:buSzPct val="100000"/>
              <a:buNone/>
              <a:defRPr sz="4400">
                <a:solidFill>
                  <a:schemeClr val="lt1"/>
                </a:solidFill>
              </a:defRPr>
            </a:lvl9pPr>
          </a:lstStyle>
          <a:p/>
        </p:txBody>
      </p:sp>
      <p:sp>
        <p:nvSpPr>
          <p:cNvPr id="32" name="Shape 32"/>
          <p:cNvSpPr txBox="1"/>
          <p:nvPr>
            <p:ph idx="1" type="body"/>
          </p:nvPr>
        </p:nvSpPr>
        <p:spPr>
          <a:xfrm>
            <a:off y="1200150" x="457200"/>
            <a:ext cy="3394500" cx="8229600"/>
          </a:xfrm>
          <a:prstGeom prst="rect">
            <a:avLst/>
          </a:prstGeom>
          <a:noFill/>
          <a:ln>
            <a:noFill/>
          </a:ln>
        </p:spPr>
        <p:txBody>
          <a:bodyPr bIns="91425" rIns="91425" lIns="91425" tIns="91425" anchor="t" anchorCtr="0"/>
          <a:lstStyle>
            <a:lvl1pPr>
              <a:spcBef>
                <a:spcPts val="0"/>
              </a:spcBef>
              <a:buClr>
                <a:schemeClr val="dk2"/>
              </a:buClr>
              <a:buSzPct val="100000"/>
              <a:defRPr sz="1800">
                <a:solidFill>
                  <a:schemeClr val="dk2"/>
                </a:solidFill>
              </a:defRPr>
            </a:lvl1pPr>
            <a:lvl2pPr>
              <a:spcBef>
                <a:spcPts val="360"/>
              </a:spcBef>
              <a:buClr>
                <a:schemeClr val="dk2"/>
              </a:buClr>
              <a:buSzPct val="100000"/>
              <a:defRPr sz="1800">
                <a:solidFill>
                  <a:schemeClr val="dk2"/>
                </a:solidFill>
              </a:defRPr>
            </a:lvl2pPr>
            <a:lvl3pPr>
              <a:spcBef>
                <a:spcPts val="360"/>
              </a:spcBef>
              <a:buClr>
                <a:schemeClr val="dk2"/>
              </a:buClr>
              <a:buSzPct val="100000"/>
              <a:defRPr sz="1800">
                <a:solidFill>
                  <a:schemeClr val="dk2"/>
                </a:solidFill>
              </a:defRPr>
            </a:lvl3pPr>
            <a:lvl4pPr>
              <a:spcBef>
                <a:spcPts val="360"/>
              </a:spcBef>
              <a:buClr>
                <a:schemeClr val="dk2"/>
              </a:buClr>
              <a:buSzPct val="100000"/>
              <a:defRPr sz="1800">
                <a:solidFill>
                  <a:schemeClr val="dk2"/>
                </a:solidFill>
              </a:defRPr>
            </a:lvl4pPr>
            <a:lvl5pPr>
              <a:spcBef>
                <a:spcPts val="360"/>
              </a:spcBef>
              <a:buClr>
                <a:schemeClr val="dk2"/>
              </a:buClr>
              <a:buSzPct val="100000"/>
              <a:defRPr sz="1800">
                <a:solidFill>
                  <a:schemeClr val="dk2"/>
                </a:solidFill>
              </a:defRPr>
            </a:lvl5pPr>
            <a:lvl6pPr>
              <a:spcBef>
                <a:spcPts val="360"/>
              </a:spcBef>
              <a:buClr>
                <a:schemeClr val="dk2"/>
              </a:buClr>
              <a:buSzPct val="100000"/>
              <a:defRPr sz="1800">
                <a:solidFill>
                  <a:schemeClr val="dk2"/>
                </a:solidFill>
              </a:defRPr>
            </a:lvl6pPr>
            <a:lvl7pPr>
              <a:spcBef>
                <a:spcPts val="360"/>
              </a:spcBef>
              <a:buClr>
                <a:schemeClr val="dk2"/>
              </a:buClr>
              <a:buSzPct val="100000"/>
              <a:defRPr sz="1800">
                <a:solidFill>
                  <a:schemeClr val="dk2"/>
                </a:solidFill>
              </a:defRPr>
            </a:lvl7pPr>
            <a:lvl8pPr>
              <a:spcBef>
                <a:spcPts val="360"/>
              </a:spcBef>
              <a:buClr>
                <a:schemeClr val="dk2"/>
              </a:buClr>
              <a:buSzPct val="100000"/>
              <a:defRPr sz="1800">
                <a:solidFill>
                  <a:schemeClr val="dk2"/>
                </a:solidFill>
              </a:defRPr>
            </a:lvl8pPr>
            <a:lvl9pPr>
              <a:spcBef>
                <a:spcPts val="360"/>
              </a:spcBef>
              <a:buClr>
                <a:schemeClr val="dk2"/>
              </a:buClr>
              <a:buSzPct val="100000"/>
              <a:defRPr sz="1800">
                <a:solidFill>
                  <a:schemeClr val="dk2"/>
                </a:solidFill>
              </a:defRPr>
            </a:lvl9pPr>
          </a:lstStyle>
          <a:p/>
        </p:txBody>
      </p:sp>
      <p:grpSp>
        <p:nvGrpSpPr>
          <p:cNvPr id="33" name="Shape 33"/>
          <p:cNvGrpSpPr/>
          <p:nvPr/>
        </p:nvGrpSpPr>
        <p:grpSpPr>
          <a:xfrm rot="10800000">
            <a:off y="3035893" x="5734187"/>
            <a:ext cy="2107677" cx="3409812"/>
            <a:chOff y="1493" x="0"/>
            <a:chExt cy="2810236" cx="3409812"/>
          </a:xfrm>
        </p:grpSpPr>
        <p:cxnSp>
          <p:nvCxnSpPr>
            <p:cNvPr id="34" name="Shape 34"/>
            <p:cNvCxnSpPr/>
            <p:nvPr/>
          </p:nvCxnSpPr>
          <p:spPr>
            <a:xfrm>
              <a:off y="245542" x="0"/>
              <a:ext cy="1500" cx="32510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35" name="Shape 35"/>
            <p:cNvCxnSpPr/>
            <p:nvPr/>
          </p:nvCxnSpPr>
          <p:spPr>
            <a:xfrm rot="-5400000">
              <a:off y="1407880" x="-1212177"/>
              <a:ext cy="1500" cx="2806200"/>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36" name="Shape 36"/>
            <p:cNvCxnSpPr/>
            <p:nvPr/>
          </p:nvCxnSpPr>
          <p:spPr>
            <a:xfrm>
              <a:off y="474143" x="0"/>
              <a:ext cy="1500" cx="26669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37" name="Shape 37"/>
            <p:cNvCxnSpPr/>
            <p:nvPr/>
          </p:nvCxnSpPr>
          <p:spPr>
            <a:xfrm>
              <a:off y="702743" x="0"/>
              <a:ext cy="1500" cx="2167500"/>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38" name="Shape 38"/>
            <p:cNvCxnSpPr/>
            <p:nvPr/>
          </p:nvCxnSpPr>
          <p:spPr>
            <a:xfrm>
              <a:off y="931342" x="0"/>
              <a:ext cy="1500" cx="18626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39" name="Shape 39"/>
            <p:cNvCxnSpPr/>
            <p:nvPr/>
          </p:nvCxnSpPr>
          <p:spPr>
            <a:xfrm>
              <a:off y="1159942" x="0"/>
              <a:ext cy="1500" cx="14900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40" name="Shape 40"/>
            <p:cNvCxnSpPr/>
            <p:nvPr/>
          </p:nvCxnSpPr>
          <p:spPr>
            <a:xfrm>
              <a:off y="1388542" x="0"/>
              <a:ext cy="1500" cx="12191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41" name="Shape 41"/>
            <p:cNvCxnSpPr/>
            <p:nvPr/>
          </p:nvCxnSpPr>
          <p:spPr>
            <a:xfrm>
              <a:off y="1617142" x="0"/>
              <a:ext cy="1500" cx="9905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42" name="Shape 42"/>
            <p:cNvCxnSpPr/>
            <p:nvPr/>
          </p:nvCxnSpPr>
          <p:spPr>
            <a:xfrm>
              <a:off y="1845742" x="0"/>
              <a:ext cy="1500" cx="745200"/>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43" name="Shape 43"/>
            <p:cNvCxnSpPr/>
            <p:nvPr/>
          </p:nvCxnSpPr>
          <p:spPr>
            <a:xfrm>
              <a:off y="2074342" x="0"/>
              <a:ext cy="1500" cx="5333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44" name="Shape 44"/>
            <p:cNvCxnSpPr/>
            <p:nvPr/>
          </p:nvCxnSpPr>
          <p:spPr>
            <a:xfrm>
              <a:off y="2302943" x="0"/>
              <a:ext cy="1500" cx="2624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45" name="Shape 45"/>
            <p:cNvCxnSpPr/>
            <p:nvPr/>
          </p:nvCxnSpPr>
          <p:spPr>
            <a:xfrm rot="-5400000">
              <a:off y="1238115" x="-814261"/>
              <a:ext cy="1500" cx="24683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46" name="Shape 46"/>
            <p:cNvCxnSpPr/>
            <p:nvPr/>
          </p:nvCxnSpPr>
          <p:spPr>
            <a:xfrm rot="-5400000">
              <a:off y="1014527" x="-357712"/>
              <a:ext cy="1500" cx="20180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47" name="Shape 47"/>
            <p:cNvCxnSpPr/>
            <p:nvPr/>
          </p:nvCxnSpPr>
          <p:spPr>
            <a:xfrm rot="-5400000">
              <a:off y="887576" x="-853"/>
              <a:ext cy="1500" cx="17639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48" name="Shape 48"/>
            <p:cNvCxnSpPr/>
            <p:nvPr/>
          </p:nvCxnSpPr>
          <p:spPr>
            <a:xfrm rot="-5400000">
              <a:off y="790194" x="326307"/>
              <a:ext cy="1500" cx="1569300"/>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49" name="Shape 49"/>
            <p:cNvCxnSpPr/>
            <p:nvPr/>
          </p:nvCxnSpPr>
          <p:spPr>
            <a:xfrm rot="-5400000">
              <a:off y="709726" x="636516"/>
              <a:ext cy="1500" cx="1408500"/>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50" name="Shape 50"/>
            <p:cNvCxnSpPr/>
            <p:nvPr/>
          </p:nvCxnSpPr>
          <p:spPr>
            <a:xfrm rot="-5400000">
              <a:off y="603961" x="972228"/>
              <a:ext cy="1500" cx="1196700"/>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51" name="Shape 51"/>
            <p:cNvCxnSpPr/>
            <p:nvPr/>
          </p:nvCxnSpPr>
          <p:spPr>
            <a:xfrm rot="-5400000">
              <a:off y="527761" x="1278236"/>
              <a:ext cy="1500" cx="1044300"/>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52" name="Shape 52"/>
            <p:cNvCxnSpPr/>
            <p:nvPr/>
          </p:nvCxnSpPr>
          <p:spPr>
            <a:xfrm rot="-5400000">
              <a:off y="440776" x="1590398"/>
              <a:ext cy="1500" cx="8795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53" name="Shape 53"/>
            <p:cNvCxnSpPr/>
            <p:nvPr/>
          </p:nvCxnSpPr>
          <p:spPr>
            <a:xfrm rot="-5400000">
              <a:off y="377227" x="1883657"/>
              <a:ext cy="1500" cx="752700"/>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54" name="Shape 54"/>
            <p:cNvCxnSpPr/>
            <p:nvPr/>
          </p:nvCxnSpPr>
          <p:spPr>
            <a:xfrm rot="-5400000">
              <a:off y="292493" x="2198066"/>
              <a:ext cy="1500" cx="5834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55" name="Shape 55"/>
            <p:cNvCxnSpPr/>
            <p:nvPr/>
          </p:nvCxnSpPr>
          <p:spPr>
            <a:xfrm rot="-5400000">
              <a:off y="199376" x="2521027"/>
              <a:ext cy="1500" cx="397200"/>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56" name="Shape 56"/>
            <p:cNvCxnSpPr/>
            <p:nvPr/>
          </p:nvCxnSpPr>
          <p:spPr>
            <a:xfrm rot="-5400000">
              <a:off y="148627" x="2801688"/>
              <a:ext cy="1500" cx="2954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57" name="Shape 57"/>
            <p:cNvCxnSpPr/>
            <p:nvPr/>
          </p:nvCxnSpPr>
          <p:spPr>
            <a:xfrm rot="-5400000">
              <a:off y="102444" x="3079242"/>
              <a:ext cy="1500" cx="2015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58" name="Shape 58"/>
            <p:cNvCxnSpPr/>
            <p:nvPr/>
          </p:nvCxnSpPr>
          <p:spPr>
            <a:xfrm rot="-5400000">
              <a:off y="85076" x="3324762"/>
              <a:ext cy="1500" cx="168600"/>
            </a:xfrm>
            <a:prstGeom prst="straightConnector1">
              <a:avLst/>
            </a:prstGeom>
            <a:noFill/>
            <a:ln w="12700" cap="flat">
              <a:solidFill>
                <a:srgbClr val="B7CCE4">
                  <a:alpha val="53725"/>
                </a:srgbClr>
              </a:solidFill>
              <a:prstDash val="solid"/>
              <a:round/>
              <a:headEnd w="med" len="med" type="none"/>
              <a:tailEnd w="med" len="med" type="none"/>
            </a:ln>
          </p:spPr>
        </p:cxnSp>
      </p:grpSp>
      <p:sp>
        <p:nvSpPr>
          <p:cNvPr id="59" name="Shape 59"/>
          <p:cNvSpPr txBox="1"/>
          <p:nvPr>
            <p:ph idx="12" type="sldNum"/>
          </p:nvPr>
        </p:nvSpPr>
        <p:spPr>
          <a:xfrm>
            <a:off y="4622075" x="8425675"/>
            <a:ext cy="521400" cx="548699"/>
          </a:xfrm>
          <a:prstGeom prst="rect">
            <a:avLst/>
          </a:prstGeom>
          <a:noFill/>
          <a:ln>
            <a:noFill/>
          </a:ln>
        </p:spPr>
        <p:txBody>
          <a:bodyPr bIns="91425" rIns="91425" lIns="91425" tIns="91425" anchor="ctr" anchorCtr="0">
            <a:noAutofit/>
          </a:bodyPr>
          <a:lstStyle>
            <a:lvl1pPr algn="r">
              <a:spcBef>
                <a:spcPts val="0"/>
              </a:spcBef>
              <a:buNone/>
              <a:defRPr sz="1300">
                <a:solidFill>
                  <a:schemeClr val="dk2"/>
                </a:solidFill>
              </a:defRPr>
            </a:lvl1pPr>
          </a:lstStyle>
          <a:p>
            <a:pPr>
              <a:spcBef>
                <a:spcPts val="0"/>
              </a:spcBef>
              <a:buNone/>
            </a:pPr>
            <a:fld id="{00000000-1234-1234-1234-123412341234}" type="slidenum">
              <a:rPr lang="en"/>
              <a:t>‹#›</a:t>
            </a:fld>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Lst>
  <p:hf dt="0" ftr="0" sldNum="0" hdr="0"/>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2.xml" Type="http://schemas.openxmlformats.org/officeDocument/2006/relationships/slideLayout" Id="rId1"/></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2.xml" Type="http://schemas.openxmlformats.org/officeDocument/2006/relationships/slideLayout" Id="rId1"/><Relationship Target="../media/image02.png" Type="http://schemas.openxmlformats.org/officeDocument/2006/relationships/image" Id="rId3"/></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2.xml" Type="http://schemas.openxmlformats.org/officeDocument/2006/relationships/slideLayout" Id="rId1"/><Relationship Target="../media/image04.png" Type="http://schemas.openxmlformats.org/officeDocument/2006/relationships/image" Id="rId4"/><Relationship Target="../media/image00.png" Type="http://schemas.openxmlformats.org/officeDocument/2006/relationships/image" Id="rId3"/></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2.xml" Type="http://schemas.openxmlformats.org/officeDocument/2006/relationships/slideLayout" Id="rId1"/><Relationship Target="../media/image07.png" Type="http://schemas.openxmlformats.org/officeDocument/2006/relationships/image" Id="rId4"/><Relationship Target="../media/image20.png" Type="http://schemas.openxmlformats.org/officeDocument/2006/relationships/image" Id="rId3"/></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2.xml" Type="http://schemas.openxmlformats.org/officeDocument/2006/relationships/slideLayout" Id="rId1"/><Relationship Target="../media/image05.png" Type="http://schemas.openxmlformats.org/officeDocument/2006/relationships/image" Id="rId4"/><Relationship Target="../media/image10.png" Type="http://schemas.openxmlformats.org/officeDocument/2006/relationships/image" Id="rId3"/><Relationship Target="../media/image09.png" Type="http://schemas.openxmlformats.org/officeDocument/2006/relationships/image" Id="rId5"/></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2.xml" Type="http://schemas.openxmlformats.org/officeDocument/2006/relationships/slideLayout" Id="rId1"/><Relationship Target="../media/image12.png" Type="http://schemas.openxmlformats.org/officeDocument/2006/relationships/image" Id="rId4"/><Relationship Target="../media/image11.png" Type="http://schemas.openxmlformats.org/officeDocument/2006/relationships/image" Id="rId3"/></Relationships>
</file>

<file path=ppt/slides/_rels/slide16.xml.rels><?xml version="1.0" encoding="UTF-8" standalone="yes"?><Relationships xmlns="http://schemas.openxmlformats.org/package/2006/relationships"><Relationship Target="../notesSlides/notesSlide16.xml" Type="http://schemas.openxmlformats.org/officeDocument/2006/relationships/notesSlide" Id="rId2"/><Relationship Target="../slideLayouts/slideLayout2.xml" Type="http://schemas.openxmlformats.org/officeDocument/2006/relationships/slideLayout" Id="rId1"/><Relationship Target="../media/image16.png" Type="http://schemas.openxmlformats.org/officeDocument/2006/relationships/image" Id="rId3"/></Relationships>
</file>

<file path=ppt/slides/_rels/slide17.xml.rels><?xml version="1.0" encoding="UTF-8" standalone="yes"?><Relationships xmlns="http://schemas.openxmlformats.org/package/2006/relationships"><Relationship Target="../notesSlides/notesSlide17.xml" Type="http://schemas.openxmlformats.org/officeDocument/2006/relationships/notesSlide" Id="rId2"/><Relationship Target="../slideLayouts/slideLayout2.xml" Type="http://schemas.openxmlformats.org/officeDocument/2006/relationships/slideLayout" Id="rId1"/></Relationships>
</file>

<file path=ppt/slides/_rels/slide18.xml.rels><?xml version="1.0" encoding="UTF-8" standalone="yes"?><Relationships xmlns="http://schemas.openxmlformats.org/package/2006/relationships"><Relationship Target="../notesSlides/notesSlide18.xml" Type="http://schemas.openxmlformats.org/officeDocument/2006/relationships/notesSlide" Id="rId2"/><Relationship Target="../slideLayouts/slideLayout2.xml" Type="http://schemas.openxmlformats.org/officeDocument/2006/relationships/slideLayout" Id="rId1"/><Relationship Target="../media/image19.png" Type="http://schemas.openxmlformats.org/officeDocument/2006/relationships/image" Id="rId4"/><Relationship Target="../media/image13.png" Type="http://schemas.openxmlformats.org/officeDocument/2006/relationships/image" Id="rId3"/></Relationships>
</file>

<file path=ppt/slides/_rels/slide19.xml.rels><?xml version="1.0" encoding="UTF-8" standalone="yes"?><Relationships xmlns="http://schemas.openxmlformats.org/package/2006/relationships"><Relationship Target="../notesSlides/notesSlide19.xml" Type="http://schemas.openxmlformats.org/officeDocument/2006/relationships/notesSlide" Id="rId2"/><Relationship Target="../slideLayouts/slideLayout2.xml" Type="http://schemas.openxmlformats.org/officeDocument/2006/relationships/slideLayout" Id="rId1"/><Relationship Target="../media/image14.jpg" Type="http://schemas.openxmlformats.org/officeDocument/2006/relationships/image" Id="rId3"/></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2.xml" Type="http://schemas.openxmlformats.org/officeDocument/2006/relationships/slideLayout" Id="rId1"/><Relationship Target="../media/image06.png" Type="http://schemas.openxmlformats.org/officeDocument/2006/relationships/image" Id="rId3"/></Relationships>
</file>

<file path=ppt/slides/_rels/slide20.xml.rels><?xml version="1.0" encoding="UTF-8" standalone="yes"?><Relationships xmlns="http://schemas.openxmlformats.org/package/2006/relationships"><Relationship Target="../notesSlides/notesSlide20.xml" Type="http://schemas.openxmlformats.org/officeDocument/2006/relationships/notesSlide" Id="rId2"/><Relationship Target="../slideLayouts/slideLayout2.xml" Type="http://schemas.openxmlformats.org/officeDocument/2006/relationships/slideLayout" Id="rId1"/><Relationship Target="../media/image15.png" Type="http://schemas.openxmlformats.org/officeDocument/2006/relationships/image" Id="rId4"/><Relationship Target="../media/image18.png" Type="http://schemas.openxmlformats.org/officeDocument/2006/relationships/image" Id="rId3"/></Relationships>
</file>

<file path=ppt/slides/_rels/slide21.xml.rels><?xml version="1.0" encoding="UTF-8" standalone="yes"?><Relationships xmlns="http://schemas.openxmlformats.org/package/2006/relationships"><Relationship Target="../notesSlides/notesSlide21.xml" Type="http://schemas.openxmlformats.org/officeDocument/2006/relationships/notesSlide" Id="rId2"/><Relationship Target="../slideLayouts/slideLayout2.xml" Type="http://schemas.openxmlformats.org/officeDocument/2006/relationships/slideLayout" Id="rId1"/></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2.xml" Type="http://schemas.openxmlformats.org/officeDocument/2006/relationships/slideLayout" Id="rId1"/></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2.xml" Type="http://schemas.openxmlformats.org/officeDocument/2006/relationships/slideLayout" Id="rId1"/></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2.xml" Type="http://schemas.openxmlformats.org/officeDocument/2006/relationships/slideLayout" Id="rId1"/><Relationship Target="../media/image03.png" Type="http://schemas.openxmlformats.org/officeDocument/2006/relationships/image" Id="rId3"/></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2.xml" Type="http://schemas.openxmlformats.org/officeDocument/2006/relationships/slideLayout" Id="rId1"/><Relationship Target="../media/image01.png" Type="http://schemas.openxmlformats.org/officeDocument/2006/relationships/image" Id="rId3"/></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6.xml" Type="http://schemas.openxmlformats.org/officeDocument/2006/relationships/slideLayout" Id="rId1"/><Relationship Target="../media/image17.png" Type="http://schemas.openxmlformats.org/officeDocument/2006/relationships/image" Id="rId3"/></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6.xml" Type="http://schemas.openxmlformats.org/officeDocument/2006/relationships/slideLayout" Id="rId1"/><Relationship Target="../media/image17.png" Type="http://schemas.openxmlformats.org/officeDocument/2006/relationships/image" Id="rId3"/></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2.xml" Type="http://schemas.openxmlformats.org/officeDocument/2006/relationships/slideLayout" Id="rId1"/><Relationship Target="../media/image08.png" Type="http://schemas.openxmlformats.org/officeDocument/2006/relationships/image" Id="rId3"/></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5" name="Shape 95"/>
        <p:cNvGrpSpPr/>
        <p:nvPr/>
      </p:nvGrpSpPr>
      <p:grpSpPr>
        <a:xfrm>
          <a:off y="0" x="0"/>
          <a:ext cy="0" cx="0"/>
          <a:chOff y="0" x="0"/>
          <a:chExt cy="0" cx="0"/>
        </a:xfrm>
      </p:grpSpPr>
      <p:sp>
        <p:nvSpPr>
          <p:cNvPr id="96" name="Shape 96"/>
          <p:cNvSpPr txBox="1"/>
          <p:nvPr>
            <p:ph type="ctrTitle"/>
          </p:nvPr>
        </p:nvSpPr>
        <p:spPr>
          <a:xfrm>
            <a:off y="1699932" x="304800"/>
            <a:ext cy="1000499" cx="6400799"/>
          </a:xfrm>
          <a:prstGeom prst="rect">
            <a:avLst/>
          </a:prstGeom>
        </p:spPr>
        <p:txBody>
          <a:bodyPr bIns="91425" rIns="91425" lIns="91425" tIns="91425" anchor="b" anchorCtr="0">
            <a:noAutofit/>
          </a:bodyPr>
          <a:lstStyle/>
          <a:p>
            <a:pPr>
              <a:spcBef>
                <a:spcPts val="0"/>
              </a:spcBef>
              <a:buNone/>
            </a:pPr>
            <a:r>
              <a:rPr lang="en"/>
              <a:t>Hydroponics 101</a:t>
            </a:r>
          </a:p>
        </p:txBody>
      </p:sp>
      <p:sp>
        <p:nvSpPr>
          <p:cNvPr id="97" name="Shape 97"/>
          <p:cNvSpPr txBox="1"/>
          <p:nvPr>
            <p:ph idx="1" type="subTitle"/>
          </p:nvPr>
        </p:nvSpPr>
        <p:spPr>
          <a:xfrm>
            <a:off y="2700350" x="304800"/>
            <a:ext cy="675299" cx="7200900"/>
          </a:xfrm>
          <a:prstGeom prst="rect">
            <a:avLst/>
          </a:prstGeom>
        </p:spPr>
        <p:txBody>
          <a:bodyPr bIns="91425" rIns="91425" lIns="91425" tIns="91425" anchor="t" anchorCtr="0">
            <a:noAutofit/>
          </a:bodyPr>
          <a:lstStyle/>
          <a:p>
            <a:pPr>
              <a:spcBef>
                <a:spcPts val="0"/>
              </a:spcBef>
              <a:buNone/>
            </a:pPr>
            <a:r>
              <a:rPr lang="en"/>
              <a:t>Basics of Hydroponics with Community Complexity</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6" name="Shape 156"/>
        <p:cNvGrpSpPr/>
        <p:nvPr/>
      </p:nvGrpSpPr>
      <p:grpSpPr>
        <a:xfrm>
          <a:off y="0" x="0"/>
          <a:ext cy="0" cx="0"/>
          <a:chOff y="0" x="0"/>
          <a:chExt cy="0" cx="0"/>
        </a:xfrm>
      </p:grpSpPr>
      <p:sp>
        <p:nvSpPr>
          <p:cNvPr id="157" name="Shape 157"/>
          <p:cNvSpPr txBox="1"/>
          <p:nvPr>
            <p:ph type="title"/>
          </p:nvPr>
        </p:nvSpPr>
        <p:spPr>
          <a:xfrm>
            <a:off y="101100" x="457200"/>
            <a:ext cy="1013999" cx="7536299"/>
          </a:xfrm>
          <a:prstGeom prst="rect">
            <a:avLst/>
          </a:prstGeom>
        </p:spPr>
        <p:txBody>
          <a:bodyPr bIns="91425" rIns="91425" lIns="91425" tIns="91425" anchor="b" anchorCtr="0">
            <a:noAutofit/>
          </a:bodyPr>
          <a:lstStyle/>
          <a:p>
            <a:pPr>
              <a:spcBef>
                <a:spcPts val="0"/>
              </a:spcBef>
              <a:buNone/>
            </a:pPr>
            <a:r>
              <a:rPr lang="en"/>
              <a:t>How to build an NFT System</a:t>
            </a:r>
          </a:p>
        </p:txBody>
      </p:sp>
      <p:sp>
        <p:nvSpPr>
          <p:cNvPr id="158" name="Shape 158"/>
          <p:cNvSpPr txBox="1"/>
          <p:nvPr>
            <p:ph idx="1" type="body"/>
          </p:nvPr>
        </p:nvSpPr>
        <p:spPr>
          <a:xfrm>
            <a:off y="1278525" x="304800"/>
            <a:ext cy="3630300" cx="7754400"/>
          </a:xfrm>
          <a:prstGeom prst="rect">
            <a:avLst/>
          </a:prstGeom>
        </p:spPr>
        <p:txBody>
          <a:bodyPr bIns="91425" rIns="91425" lIns="91425" tIns="91425" anchor="t" anchorCtr="0">
            <a:noAutofit/>
          </a:bodyPr>
          <a:lstStyle/>
          <a:p>
            <a:pPr rtl="0" lvl="0" indent="-381000" marL="457200">
              <a:spcBef>
                <a:spcPts val="0"/>
              </a:spcBef>
              <a:buClr>
                <a:schemeClr val="dk2"/>
              </a:buClr>
              <a:buSzPct val="100000"/>
              <a:buFont typeface="Arial"/>
              <a:buAutoNum type="arabicPeriod"/>
            </a:pPr>
            <a:r>
              <a:rPr sz="2400" lang="en"/>
              <a:t>Get a reservoir for the nutrient solution</a:t>
            </a:r>
          </a:p>
          <a:p>
            <a:pPr rtl="0" lvl="0" indent="-381000" marL="457200">
              <a:spcBef>
                <a:spcPts val="0"/>
              </a:spcBef>
              <a:buClr>
                <a:schemeClr val="dk2"/>
              </a:buClr>
              <a:buSzPct val="100000"/>
              <a:buFont typeface="Arial"/>
              <a:buAutoNum type="arabicPeriod"/>
            </a:pPr>
            <a:r>
              <a:rPr sz="2400" lang="en"/>
              <a:t>Get a channel for the plants to sit in</a:t>
            </a:r>
          </a:p>
          <a:p>
            <a:pPr rtl="0" lvl="0" indent="-381000" marL="457200">
              <a:spcBef>
                <a:spcPts val="0"/>
              </a:spcBef>
              <a:buClr>
                <a:schemeClr val="dk2"/>
              </a:buClr>
              <a:buSzPct val="100000"/>
              <a:buFont typeface="Arial"/>
              <a:buAutoNum type="arabicPeriod"/>
            </a:pPr>
            <a:r>
              <a:rPr sz="2400" lang="en"/>
              <a:t>Add supports to your channel</a:t>
            </a:r>
          </a:p>
          <a:p>
            <a:pPr rtl="0" lvl="0" indent="-381000" marL="457200">
              <a:spcBef>
                <a:spcPts val="0"/>
              </a:spcBef>
              <a:buClr>
                <a:schemeClr val="dk2"/>
              </a:buClr>
              <a:buSzPct val="100000"/>
              <a:buFont typeface="Arial"/>
              <a:buAutoNum type="arabicPeriod"/>
            </a:pPr>
            <a:r>
              <a:rPr sz="2400" lang="en"/>
              <a:t>Drill out holes in your reservoir</a:t>
            </a:r>
          </a:p>
          <a:p>
            <a:pPr rtl="0" lvl="0" indent="-381000" marL="457200">
              <a:spcBef>
                <a:spcPts val="0"/>
              </a:spcBef>
              <a:buClr>
                <a:schemeClr val="dk2"/>
              </a:buClr>
              <a:buSzPct val="100000"/>
              <a:buFont typeface="Arial"/>
              <a:buAutoNum type="arabicPeriod"/>
            </a:pPr>
            <a:r>
              <a:rPr sz="2400" lang="en"/>
              <a:t>Get a small pump and tubing</a:t>
            </a:r>
          </a:p>
          <a:p>
            <a:pPr rtl="0" lvl="0" indent="-381000" marL="457200">
              <a:spcBef>
                <a:spcPts val="0"/>
              </a:spcBef>
              <a:buClr>
                <a:schemeClr val="dk2"/>
              </a:buClr>
              <a:buSzPct val="100000"/>
              <a:buFont typeface="Arial"/>
              <a:buAutoNum type="arabicPeriod"/>
            </a:pPr>
            <a:r>
              <a:rPr sz="2400" lang="en"/>
              <a:t>Transplant seedlings to holes </a:t>
            </a:r>
          </a:p>
        </p:txBody>
      </p:sp>
      <p:cxnSp>
        <p:nvCxnSpPr>
          <p:cNvPr id="159" name="Shape 159"/>
          <p:cNvCxnSpPr/>
          <p:nvPr/>
        </p:nvCxnSpPr>
        <p:spPr>
          <a:xfrm rot="10800000" flipH="1">
            <a:off y="2900206" x="6104194"/>
            <a:ext cy="1118999" cx="3900"/>
          </a:xfrm>
          <a:prstGeom prst="straightConnector1">
            <a:avLst/>
          </a:prstGeom>
          <a:noFill/>
          <a:ln w="76200" cap="flat">
            <a:solidFill>
              <a:srgbClr val="000000"/>
            </a:solidFill>
            <a:prstDash val="solid"/>
            <a:round/>
            <a:headEnd w="lg" len="lg" type="none"/>
            <a:tailEnd w="lg" len="lg" type="none"/>
          </a:ln>
        </p:spPr>
      </p:cxnSp>
      <p:cxnSp>
        <p:nvCxnSpPr>
          <p:cNvPr id="160" name="Shape 160"/>
          <p:cNvCxnSpPr/>
          <p:nvPr/>
        </p:nvCxnSpPr>
        <p:spPr>
          <a:xfrm rot="10800000" flipH="1">
            <a:off y="2626750" x="8773107"/>
            <a:ext cy="1441199" cx="1800"/>
          </a:xfrm>
          <a:prstGeom prst="straightConnector1">
            <a:avLst/>
          </a:prstGeom>
          <a:noFill/>
          <a:ln w="76200" cap="flat">
            <a:solidFill>
              <a:srgbClr val="000000"/>
            </a:solidFill>
            <a:prstDash val="solid"/>
            <a:round/>
            <a:headEnd w="lg" len="lg" type="none"/>
            <a:tailEnd w="lg" len="lg" type="none"/>
          </a:ln>
        </p:spPr>
      </p:cxnSp>
      <p:sp>
        <p:nvSpPr>
          <p:cNvPr id="161" name="Shape 161"/>
          <p:cNvSpPr/>
          <p:nvPr/>
        </p:nvSpPr>
        <p:spPr>
          <a:xfrm>
            <a:off y="3307293" x="5552621"/>
            <a:ext cy="743399" cx="1620299"/>
          </a:xfrm>
          <a:prstGeom prst="rect">
            <a:avLst/>
          </a:prstGeom>
          <a:solidFill>
            <a:srgbClr val="3189B0"/>
          </a:solidFill>
          <a:ln w="19050" cap="flat">
            <a:solidFill>
              <a:schemeClr val="dk1"/>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162" name="Shape 162"/>
          <p:cNvSpPr/>
          <p:nvPr/>
        </p:nvSpPr>
        <p:spPr>
          <a:xfrm>
            <a:off y="3792312" x="6683875"/>
            <a:ext cy="203700" cx="317999"/>
          </a:xfrm>
          <a:prstGeom prst="rect">
            <a:avLst/>
          </a:prstGeom>
          <a:solidFill>
            <a:srgbClr val="000000"/>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cxnSp>
        <p:nvCxnSpPr>
          <p:cNvPr id="163" name="Shape 163"/>
          <p:cNvCxnSpPr>
            <a:stCxn id="162" idx="0"/>
          </p:cNvCxnSpPr>
          <p:nvPr/>
        </p:nvCxnSpPr>
        <p:spPr>
          <a:xfrm rot="10800000">
            <a:off y="3010212" x="6842875"/>
            <a:ext cy="782100" cx="0"/>
          </a:xfrm>
          <a:prstGeom prst="straightConnector1">
            <a:avLst/>
          </a:prstGeom>
          <a:noFill/>
          <a:ln w="28575" cap="flat">
            <a:solidFill>
              <a:srgbClr val="000000"/>
            </a:solidFill>
            <a:prstDash val="solid"/>
            <a:round/>
            <a:headEnd w="lg" len="lg" type="none"/>
            <a:tailEnd w="lg" len="lg" type="none"/>
          </a:ln>
        </p:spPr>
      </p:cxnSp>
      <p:cxnSp>
        <p:nvCxnSpPr>
          <p:cNvPr id="164" name="Shape 164"/>
          <p:cNvCxnSpPr/>
          <p:nvPr/>
        </p:nvCxnSpPr>
        <p:spPr>
          <a:xfrm rot="10800000" flipH="1">
            <a:off y="2791035" x="6834635"/>
            <a:ext cy="234599" cx="2097300"/>
          </a:xfrm>
          <a:prstGeom prst="straightConnector1">
            <a:avLst/>
          </a:prstGeom>
          <a:noFill/>
          <a:ln w="28575" cap="flat">
            <a:solidFill>
              <a:srgbClr val="000000"/>
            </a:solidFill>
            <a:prstDash val="solid"/>
            <a:round/>
            <a:headEnd w="lg" len="lg" type="none"/>
            <a:tailEnd w="lg" len="lg" type="none"/>
          </a:ln>
        </p:spPr>
      </p:cxnSp>
      <p:cxnSp>
        <p:nvCxnSpPr>
          <p:cNvPr id="165" name="Shape 165"/>
          <p:cNvCxnSpPr/>
          <p:nvPr/>
        </p:nvCxnSpPr>
        <p:spPr>
          <a:xfrm rot="10800000">
            <a:off y="2446605" x="8917299"/>
            <a:ext cy="353399" cx="14700"/>
          </a:xfrm>
          <a:prstGeom prst="straightConnector1">
            <a:avLst/>
          </a:prstGeom>
          <a:noFill/>
          <a:ln w="28575" cap="flat">
            <a:solidFill>
              <a:srgbClr val="000000"/>
            </a:solidFill>
            <a:prstDash val="solid"/>
            <a:round/>
            <a:headEnd w="lg" len="lg" type="none"/>
            <a:tailEnd w="lg" len="lg" type="none"/>
          </a:ln>
        </p:spPr>
      </p:cxnSp>
      <p:sp>
        <p:nvSpPr>
          <p:cNvPr id="166" name="Shape 166"/>
          <p:cNvSpPr/>
          <p:nvPr/>
        </p:nvSpPr>
        <p:spPr>
          <a:xfrm rot="-395496">
            <a:off y="2537076" x="5543970"/>
            <a:ext cy="353616" cx="3329509"/>
          </a:xfrm>
          <a:prstGeom prst="rect">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cxnSp>
        <p:nvCxnSpPr>
          <p:cNvPr id="167" name="Shape 167"/>
          <p:cNvCxnSpPr/>
          <p:nvPr/>
        </p:nvCxnSpPr>
        <p:spPr>
          <a:xfrm rot="10800000" flipH="1">
            <a:off y="2446473" x="8707741"/>
            <a:ext cy="15899" cx="209399"/>
          </a:xfrm>
          <a:prstGeom prst="straightConnector1">
            <a:avLst/>
          </a:prstGeom>
          <a:noFill/>
          <a:ln w="28575" cap="flat">
            <a:solidFill>
              <a:srgbClr val="000000"/>
            </a:solidFill>
            <a:prstDash val="solid"/>
            <a:round/>
            <a:headEnd w="lg" len="lg" type="none"/>
            <a:tailEnd w="lg" len="lg" type="none"/>
          </a:ln>
        </p:spPr>
      </p:cxnSp>
      <p:sp>
        <p:nvSpPr>
          <p:cNvPr id="168" name="Shape 168"/>
          <p:cNvSpPr/>
          <p:nvPr/>
        </p:nvSpPr>
        <p:spPr>
          <a:xfrm>
            <a:off y="2576411" x="8727132"/>
            <a:ext cy="100799" cx="108300"/>
          </a:xfrm>
          <a:prstGeom prst="teardrop">
            <a:avLst>
              <a:gd fmla="val 100000" name="adj"/>
            </a:avLst>
          </a:prstGeom>
          <a:solidFill>
            <a:srgbClr val="3694D1"/>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169" name="Shape 169"/>
          <p:cNvSpPr/>
          <p:nvPr/>
        </p:nvSpPr>
        <p:spPr>
          <a:xfrm>
            <a:off y="2530664" x="8618866"/>
            <a:ext cy="100799" cx="108300"/>
          </a:xfrm>
          <a:prstGeom prst="teardrop">
            <a:avLst>
              <a:gd fmla="val 100000" name="adj"/>
            </a:avLst>
          </a:prstGeom>
          <a:solidFill>
            <a:srgbClr val="3694D1"/>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170" name="Shape 170"/>
          <p:cNvSpPr/>
          <p:nvPr/>
        </p:nvSpPr>
        <p:spPr>
          <a:xfrm>
            <a:off y="2614460" x="8541403"/>
            <a:ext cy="100799" cx="108300"/>
          </a:xfrm>
          <a:prstGeom prst="teardrop">
            <a:avLst>
              <a:gd fmla="val 100000" name="adj"/>
            </a:avLst>
          </a:prstGeom>
          <a:solidFill>
            <a:srgbClr val="3694D1"/>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171" name="Shape 171"/>
          <p:cNvSpPr/>
          <p:nvPr/>
        </p:nvSpPr>
        <p:spPr>
          <a:xfrm>
            <a:off y="2446867" x="8696330"/>
            <a:ext cy="100799" cx="108300"/>
          </a:xfrm>
          <a:prstGeom prst="teardrop">
            <a:avLst>
              <a:gd fmla="val 100000" name="adj"/>
            </a:avLst>
          </a:prstGeom>
          <a:solidFill>
            <a:srgbClr val="3694D1"/>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172" name="Shape 172"/>
          <p:cNvSpPr/>
          <p:nvPr/>
        </p:nvSpPr>
        <p:spPr>
          <a:xfrm rot="-388963">
            <a:off y="2814567" x="5557419"/>
            <a:ext cy="74747" cx="3329388"/>
          </a:xfrm>
          <a:prstGeom prst="rect">
            <a:avLst/>
          </a:prstGeom>
          <a:solidFill>
            <a:srgbClr val="3694D1"/>
          </a:solidFill>
          <a:ln w="19050" cap="flat">
            <a:solidFill>
              <a:srgbClr val="3189B0"/>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cxnSp>
        <p:nvCxnSpPr>
          <p:cNvPr id="173" name="Shape 173"/>
          <p:cNvCxnSpPr/>
          <p:nvPr/>
        </p:nvCxnSpPr>
        <p:spPr>
          <a:xfrm rot="10800000">
            <a:off y="3010020" x="5716555"/>
            <a:ext cy="915299" cx="40500"/>
          </a:xfrm>
          <a:prstGeom prst="straightConnector1">
            <a:avLst/>
          </a:prstGeom>
          <a:noFill/>
          <a:ln w="28575" cap="flat">
            <a:solidFill>
              <a:srgbClr val="000000"/>
            </a:solidFill>
            <a:prstDash val="solid"/>
            <a:round/>
            <a:headEnd w="lg" len="lg" type="none"/>
            <a:tailEnd w="lg" len="lg" type="none"/>
          </a:ln>
        </p:spPr>
      </p:cxnSp>
      <p:sp>
        <p:nvSpPr>
          <p:cNvPr id="174" name="Shape 174"/>
          <p:cNvSpPr/>
          <p:nvPr/>
        </p:nvSpPr>
        <p:spPr>
          <a:xfrm rot="-454230">
            <a:off y="2663434" x="5720804"/>
            <a:ext cy="100216" cx="282361"/>
          </a:xfrm>
          <a:prstGeom prst="ellipse">
            <a:avLst/>
          </a:pr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175" name="Shape 175"/>
          <p:cNvSpPr/>
          <p:nvPr/>
        </p:nvSpPr>
        <p:spPr>
          <a:xfrm rot="-454230">
            <a:off y="2447097" x="7572969"/>
            <a:ext cy="100216" cx="282361"/>
          </a:xfrm>
          <a:prstGeom prst="ellipse">
            <a:avLst/>
          </a:pr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176" name="Shape 176"/>
          <p:cNvSpPr/>
          <p:nvPr/>
        </p:nvSpPr>
        <p:spPr>
          <a:xfrm rot="-454230">
            <a:off y="2358820" x="8191688"/>
            <a:ext cy="100216" cx="282361"/>
          </a:xfrm>
          <a:prstGeom prst="ellipse">
            <a:avLst/>
          </a:pr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177" name="Shape 177"/>
          <p:cNvSpPr/>
          <p:nvPr/>
        </p:nvSpPr>
        <p:spPr>
          <a:xfrm rot="-454230">
            <a:off y="2495731" x="6954251"/>
            <a:ext cy="100216" cx="282361"/>
          </a:xfrm>
          <a:prstGeom prst="ellipse">
            <a:avLst/>
          </a:pr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178" name="Shape 178"/>
          <p:cNvSpPr/>
          <p:nvPr/>
        </p:nvSpPr>
        <p:spPr>
          <a:xfrm rot="-454230">
            <a:off y="2576641" x="6336536"/>
            <a:ext cy="100216" cx="282361"/>
          </a:xfrm>
          <a:prstGeom prst="ellipse">
            <a:avLst/>
          </a:prstGeom>
          <a:solidFill>
            <a:srgbClr val="000000"/>
          </a:solidFill>
          <a:ln>
            <a:noFill/>
          </a:ln>
        </p:spPr>
        <p:txBody>
          <a:bodyPr bIns="91425" rIns="91425" lIns="91425" tIns="91425" anchor="ctr" anchorCtr="0">
            <a:noAutofit/>
          </a:bodyPr>
          <a:lstStyle/>
          <a:p>
            <a:pPr>
              <a:spcBef>
                <a:spcPts val="0"/>
              </a:spcBef>
              <a:buNone/>
            </a:pPr>
            <a:r>
              <a:t/>
            </a:r>
            <a:endParaRPr/>
          </a:p>
        </p:txBody>
      </p:sp>
      <p:grpSp>
        <p:nvGrpSpPr>
          <p:cNvPr id="179" name="Shape 179"/>
          <p:cNvGrpSpPr/>
          <p:nvPr/>
        </p:nvGrpSpPr>
        <p:grpSpPr>
          <a:xfrm>
            <a:off y="2715391" x="5757141"/>
            <a:ext cy="277153" cx="177701"/>
            <a:chOff y="2850174" x="5311875"/>
            <a:chExt cy="252003" cx="174800"/>
          </a:xfrm>
        </p:grpSpPr>
        <p:sp>
          <p:nvSpPr>
            <p:cNvPr id="180" name="Shape 180"/>
            <p:cNvSpPr/>
            <p:nvPr/>
          </p:nvSpPr>
          <p:spPr>
            <a:xfrm>
              <a:off y="2850174" x="5371175"/>
              <a:ext cy="252003" cx="57750"/>
            </a:xfrm>
            <a:custGeom>
              <a:pathLst>
                <a:path w="2310" extrusionOk="0" h="6477">
                  <a:moveTo>
                    <a:pt y="0" x="1929"/>
                  </a:moveTo>
                  <a:cubicBezTo>
                    <a:pt y="349" x="1611"/>
                    <a:pt y="1556" x="55"/>
                    <a:pt y="2096" x="24"/>
                  </a:cubicBezTo>
                  <a:cubicBezTo>
                    <a:pt y="2635" x="-7"/>
                    <a:pt y="2762" x="1739"/>
                    <a:pt y="3239" x="1739"/>
                  </a:cubicBezTo>
                  <a:cubicBezTo>
                    <a:pt y="3715" x="1739"/>
                    <a:pt y="4413" x="-71"/>
                    <a:pt y="4953" x="24"/>
                  </a:cubicBezTo>
                  <a:cubicBezTo>
                    <a:pt y="5492" x="119"/>
                    <a:pt y="6223" x="1929"/>
                    <a:pt y="6477" x="2310"/>
                  </a:cubicBezTo>
                </a:path>
              </a:pathLst>
            </a:custGeom>
            <a:noFill/>
            <a:ln w="9525" cap="flat">
              <a:solidFill>
                <a:schemeClr val="accent6"/>
              </a:solidFill>
              <a:prstDash val="solid"/>
              <a:round/>
              <a:headEnd w="lg" len="lg" type="none"/>
              <a:tailEnd w="lg" len="lg" type="none"/>
            </a:ln>
          </p:spPr>
        </p:sp>
        <p:sp>
          <p:nvSpPr>
            <p:cNvPr id="181" name="Shape 181"/>
            <p:cNvSpPr/>
            <p:nvPr/>
          </p:nvSpPr>
          <p:spPr>
            <a:xfrm>
              <a:off y="2850174" x="5428925"/>
              <a:ext cy="252003" cx="57750"/>
            </a:xfrm>
            <a:custGeom>
              <a:pathLst>
                <a:path w="2310" extrusionOk="0" h="6477">
                  <a:moveTo>
                    <a:pt y="0" x="1929"/>
                  </a:moveTo>
                  <a:cubicBezTo>
                    <a:pt y="349" x="1611"/>
                    <a:pt y="1556" x="55"/>
                    <a:pt y="2096" x="24"/>
                  </a:cubicBezTo>
                  <a:cubicBezTo>
                    <a:pt y="2635" x="-7"/>
                    <a:pt y="2762" x="1739"/>
                    <a:pt y="3239" x="1739"/>
                  </a:cubicBezTo>
                  <a:cubicBezTo>
                    <a:pt y="3715" x="1739"/>
                    <a:pt y="4413" x="-71"/>
                    <a:pt y="4953" x="24"/>
                  </a:cubicBezTo>
                  <a:cubicBezTo>
                    <a:pt y="5492" x="119"/>
                    <a:pt y="6223" x="1929"/>
                    <a:pt y="6477" x="2310"/>
                  </a:cubicBezTo>
                </a:path>
              </a:pathLst>
            </a:custGeom>
            <a:noFill/>
            <a:ln w="9525" cap="flat">
              <a:solidFill>
                <a:schemeClr val="accent6"/>
              </a:solidFill>
              <a:prstDash val="solid"/>
              <a:round/>
              <a:headEnd w="lg" len="lg" type="none"/>
              <a:tailEnd w="lg" len="lg" type="none"/>
            </a:ln>
          </p:spPr>
        </p:sp>
        <p:sp>
          <p:nvSpPr>
            <p:cNvPr id="182" name="Shape 182"/>
            <p:cNvSpPr/>
            <p:nvPr/>
          </p:nvSpPr>
          <p:spPr>
            <a:xfrm>
              <a:off y="2850174" x="5311875"/>
              <a:ext cy="252003" cx="57750"/>
            </a:xfrm>
            <a:custGeom>
              <a:pathLst>
                <a:path w="2310" extrusionOk="0" h="6477">
                  <a:moveTo>
                    <a:pt y="0" x="1929"/>
                  </a:moveTo>
                  <a:cubicBezTo>
                    <a:pt y="349" x="1611"/>
                    <a:pt y="1556" x="55"/>
                    <a:pt y="2096" x="24"/>
                  </a:cubicBezTo>
                  <a:cubicBezTo>
                    <a:pt y="2635" x="-7"/>
                    <a:pt y="2762" x="1739"/>
                    <a:pt y="3239" x="1739"/>
                  </a:cubicBezTo>
                  <a:cubicBezTo>
                    <a:pt y="3715" x="1739"/>
                    <a:pt y="4413" x="-71"/>
                    <a:pt y="4953" x="24"/>
                  </a:cubicBezTo>
                  <a:cubicBezTo>
                    <a:pt y="5492" x="119"/>
                    <a:pt y="6223" x="1929"/>
                    <a:pt y="6477" x="2310"/>
                  </a:cubicBezTo>
                </a:path>
              </a:pathLst>
            </a:custGeom>
            <a:noFill/>
            <a:ln w="9525" cap="flat">
              <a:solidFill>
                <a:schemeClr val="accent6"/>
              </a:solidFill>
              <a:prstDash val="solid"/>
              <a:round/>
              <a:headEnd w="lg" len="lg" type="none"/>
              <a:tailEnd w="lg" len="lg" type="none"/>
            </a:ln>
          </p:spPr>
        </p:sp>
      </p:grpSp>
      <p:sp>
        <p:nvSpPr>
          <p:cNvPr id="183" name="Shape 183"/>
          <p:cNvSpPr/>
          <p:nvPr/>
        </p:nvSpPr>
        <p:spPr>
          <a:xfrm>
            <a:off y="2488105" x="5687674"/>
            <a:ext cy="353375" cx="318059"/>
          </a:xfrm>
          <a:prstGeom prst="irregularSeal1">
            <a:avLst/>
          </a:prstGeom>
          <a:solidFill>
            <a:srgbClr val="38761D"/>
          </a:solidFill>
          <a:ln w="9525" cap="flat">
            <a:solidFill>
              <a:schemeClr val="accent3"/>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184" name="Shape 184"/>
          <p:cNvSpPr/>
          <p:nvPr/>
        </p:nvSpPr>
        <p:spPr>
          <a:xfrm>
            <a:off y="2232235" x="7555253"/>
            <a:ext cy="353375" cx="318059"/>
          </a:xfrm>
          <a:prstGeom prst="irregularSeal1">
            <a:avLst/>
          </a:prstGeom>
          <a:solidFill>
            <a:srgbClr val="38761D"/>
          </a:solidFill>
          <a:ln w="9525" cap="flat">
            <a:solidFill>
              <a:schemeClr val="accent3"/>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185" name="Shape 185"/>
          <p:cNvSpPr/>
          <p:nvPr/>
        </p:nvSpPr>
        <p:spPr>
          <a:xfrm>
            <a:off y="2320512" x="6937030"/>
            <a:ext cy="353375" cx="318059"/>
          </a:xfrm>
          <a:prstGeom prst="irregularSeal1">
            <a:avLst/>
          </a:prstGeom>
          <a:solidFill>
            <a:srgbClr val="38761D"/>
          </a:solidFill>
          <a:ln w="9525" cap="flat">
            <a:solidFill>
              <a:schemeClr val="accent3"/>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186" name="Shape 186"/>
          <p:cNvSpPr/>
          <p:nvPr/>
        </p:nvSpPr>
        <p:spPr>
          <a:xfrm>
            <a:off y="2134775" x="8131503"/>
            <a:ext cy="353375" cx="318059"/>
          </a:xfrm>
          <a:prstGeom prst="irregularSeal1">
            <a:avLst/>
          </a:prstGeom>
          <a:solidFill>
            <a:srgbClr val="38761D"/>
          </a:solidFill>
          <a:ln w="9525" cap="flat">
            <a:solidFill>
              <a:schemeClr val="accent3"/>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187" name="Shape 187"/>
          <p:cNvSpPr/>
          <p:nvPr/>
        </p:nvSpPr>
        <p:spPr>
          <a:xfrm>
            <a:off y="2404309" x="6307383"/>
            <a:ext cy="353375" cx="318059"/>
          </a:xfrm>
          <a:prstGeom prst="irregularSeal1">
            <a:avLst/>
          </a:prstGeom>
          <a:solidFill>
            <a:srgbClr val="38761D"/>
          </a:solidFill>
          <a:ln w="9525" cap="flat">
            <a:solidFill>
              <a:schemeClr val="accent3"/>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grpSp>
        <p:nvGrpSpPr>
          <p:cNvPr id="188" name="Shape 188"/>
          <p:cNvGrpSpPr/>
          <p:nvPr/>
        </p:nvGrpSpPr>
        <p:grpSpPr>
          <a:xfrm>
            <a:off y="2575263" x="7001592"/>
            <a:ext cy="277153" cx="177701"/>
            <a:chOff y="2850174" x="5311875"/>
            <a:chExt cy="252003" cx="174800"/>
          </a:xfrm>
        </p:grpSpPr>
        <p:sp>
          <p:nvSpPr>
            <p:cNvPr id="189" name="Shape 189"/>
            <p:cNvSpPr/>
            <p:nvPr/>
          </p:nvSpPr>
          <p:spPr>
            <a:xfrm>
              <a:off y="2850174" x="5371175"/>
              <a:ext cy="252003" cx="57750"/>
            </a:xfrm>
            <a:custGeom>
              <a:pathLst>
                <a:path w="2310" extrusionOk="0" h="6477">
                  <a:moveTo>
                    <a:pt y="0" x="1929"/>
                  </a:moveTo>
                  <a:cubicBezTo>
                    <a:pt y="349" x="1611"/>
                    <a:pt y="1556" x="55"/>
                    <a:pt y="2096" x="24"/>
                  </a:cubicBezTo>
                  <a:cubicBezTo>
                    <a:pt y="2635" x="-7"/>
                    <a:pt y="2762" x="1739"/>
                    <a:pt y="3239" x="1739"/>
                  </a:cubicBezTo>
                  <a:cubicBezTo>
                    <a:pt y="3715" x="1739"/>
                    <a:pt y="4413" x="-71"/>
                    <a:pt y="4953" x="24"/>
                  </a:cubicBezTo>
                  <a:cubicBezTo>
                    <a:pt y="5492" x="119"/>
                    <a:pt y="6223" x="1929"/>
                    <a:pt y="6477" x="2310"/>
                  </a:cubicBezTo>
                </a:path>
              </a:pathLst>
            </a:custGeom>
            <a:noFill/>
            <a:ln w="9525" cap="flat">
              <a:solidFill>
                <a:schemeClr val="accent6"/>
              </a:solidFill>
              <a:prstDash val="solid"/>
              <a:round/>
              <a:headEnd w="lg" len="lg" type="none"/>
              <a:tailEnd w="lg" len="lg" type="none"/>
            </a:ln>
          </p:spPr>
        </p:sp>
        <p:sp>
          <p:nvSpPr>
            <p:cNvPr id="190" name="Shape 190"/>
            <p:cNvSpPr/>
            <p:nvPr/>
          </p:nvSpPr>
          <p:spPr>
            <a:xfrm>
              <a:off y="2850174" x="5428925"/>
              <a:ext cy="252003" cx="57750"/>
            </a:xfrm>
            <a:custGeom>
              <a:pathLst>
                <a:path w="2310" extrusionOk="0" h="6477">
                  <a:moveTo>
                    <a:pt y="0" x="1929"/>
                  </a:moveTo>
                  <a:cubicBezTo>
                    <a:pt y="349" x="1611"/>
                    <a:pt y="1556" x="55"/>
                    <a:pt y="2096" x="24"/>
                  </a:cubicBezTo>
                  <a:cubicBezTo>
                    <a:pt y="2635" x="-7"/>
                    <a:pt y="2762" x="1739"/>
                    <a:pt y="3239" x="1739"/>
                  </a:cubicBezTo>
                  <a:cubicBezTo>
                    <a:pt y="3715" x="1739"/>
                    <a:pt y="4413" x="-71"/>
                    <a:pt y="4953" x="24"/>
                  </a:cubicBezTo>
                  <a:cubicBezTo>
                    <a:pt y="5492" x="119"/>
                    <a:pt y="6223" x="1929"/>
                    <a:pt y="6477" x="2310"/>
                  </a:cubicBezTo>
                </a:path>
              </a:pathLst>
            </a:custGeom>
            <a:noFill/>
            <a:ln w="9525" cap="flat">
              <a:solidFill>
                <a:schemeClr val="accent6"/>
              </a:solidFill>
              <a:prstDash val="solid"/>
              <a:round/>
              <a:headEnd w="lg" len="lg" type="none"/>
              <a:tailEnd w="lg" len="lg" type="none"/>
            </a:ln>
          </p:spPr>
        </p:sp>
        <p:sp>
          <p:nvSpPr>
            <p:cNvPr id="191" name="Shape 191"/>
            <p:cNvSpPr/>
            <p:nvPr/>
          </p:nvSpPr>
          <p:spPr>
            <a:xfrm>
              <a:off y="2850174" x="5311875"/>
              <a:ext cy="252003" cx="57750"/>
            </a:xfrm>
            <a:custGeom>
              <a:pathLst>
                <a:path w="2310" extrusionOk="0" h="6477">
                  <a:moveTo>
                    <a:pt y="0" x="1929"/>
                  </a:moveTo>
                  <a:cubicBezTo>
                    <a:pt y="349" x="1611"/>
                    <a:pt y="1556" x="55"/>
                    <a:pt y="2096" x="24"/>
                  </a:cubicBezTo>
                  <a:cubicBezTo>
                    <a:pt y="2635" x="-7"/>
                    <a:pt y="2762" x="1739"/>
                    <a:pt y="3239" x="1739"/>
                  </a:cubicBezTo>
                  <a:cubicBezTo>
                    <a:pt y="3715" x="1739"/>
                    <a:pt y="4413" x="-71"/>
                    <a:pt y="4953" x="24"/>
                  </a:cubicBezTo>
                  <a:cubicBezTo>
                    <a:pt y="5492" x="119"/>
                    <a:pt y="6223" x="1929"/>
                    <a:pt y="6477" x="2310"/>
                  </a:cubicBezTo>
                </a:path>
              </a:pathLst>
            </a:custGeom>
            <a:noFill/>
            <a:ln w="9525" cap="flat">
              <a:solidFill>
                <a:schemeClr val="accent6"/>
              </a:solidFill>
              <a:prstDash val="solid"/>
              <a:round/>
              <a:headEnd w="lg" len="lg" type="none"/>
              <a:tailEnd w="lg" len="lg" type="none"/>
            </a:ln>
          </p:spPr>
        </p:sp>
      </p:grpSp>
      <p:grpSp>
        <p:nvGrpSpPr>
          <p:cNvPr id="192" name="Shape 192"/>
          <p:cNvGrpSpPr/>
          <p:nvPr/>
        </p:nvGrpSpPr>
        <p:grpSpPr>
          <a:xfrm>
            <a:off y="2488084" x="7610513"/>
            <a:ext cy="297011" cx="177701"/>
            <a:chOff y="2850174" x="5311875"/>
            <a:chExt cy="252003" cx="174800"/>
          </a:xfrm>
        </p:grpSpPr>
        <p:sp>
          <p:nvSpPr>
            <p:cNvPr id="193" name="Shape 193"/>
            <p:cNvSpPr/>
            <p:nvPr/>
          </p:nvSpPr>
          <p:spPr>
            <a:xfrm>
              <a:off y="2850174" x="5371175"/>
              <a:ext cy="252003" cx="57750"/>
            </a:xfrm>
            <a:custGeom>
              <a:pathLst>
                <a:path w="2310" extrusionOk="0" h="6477">
                  <a:moveTo>
                    <a:pt y="0" x="1929"/>
                  </a:moveTo>
                  <a:cubicBezTo>
                    <a:pt y="349" x="1611"/>
                    <a:pt y="1556" x="55"/>
                    <a:pt y="2096" x="24"/>
                  </a:cubicBezTo>
                  <a:cubicBezTo>
                    <a:pt y="2635" x="-7"/>
                    <a:pt y="2762" x="1739"/>
                    <a:pt y="3239" x="1739"/>
                  </a:cubicBezTo>
                  <a:cubicBezTo>
                    <a:pt y="3715" x="1739"/>
                    <a:pt y="4413" x="-71"/>
                    <a:pt y="4953" x="24"/>
                  </a:cubicBezTo>
                  <a:cubicBezTo>
                    <a:pt y="5492" x="119"/>
                    <a:pt y="6223" x="1929"/>
                    <a:pt y="6477" x="2310"/>
                  </a:cubicBezTo>
                </a:path>
              </a:pathLst>
            </a:custGeom>
            <a:noFill/>
            <a:ln w="9525" cap="flat">
              <a:solidFill>
                <a:schemeClr val="accent6"/>
              </a:solidFill>
              <a:prstDash val="solid"/>
              <a:round/>
              <a:headEnd w="lg" len="lg" type="none"/>
              <a:tailEnd w="lg" len="lg" type="none"/>
            </a:ln>
          </p:spPr>
        </p:sp>
        <p:sp>
          <p:nvSpPr>
            <p:cNvPr id="194" name="Shape 194"/>
            <p:cNvSpPr/>
            <p:nvPr/>
          </p:nvSpPr>
          <p:spPr>
            <a:xfrm>
              <a:off y="2850174" x="5428925"/>
              <a:ext cy="252003" cx="57750"/>
            </a:xfrm>
            <a:custGeom>
              <a:pathLst>
                <a:path w="2310" extrusionOk="0" h="6477">
                  <a:moveTo>
                    <a:pt y="0" x="1929"/>
                  </a:moveTo>
                  <a:cubicBezTo>
                    <a:pt y="349" x="1611"/>
                    <a:pt y="1556" x="55"/>
                    <a:pt y="2096" x="24"/>
                  </a:cubicBezTo>
                  <a:cubicBezTo>
                    <a:pt y="2635" x="-7"/>
                    <a:pt y="2762" x="1739"/>
                    <a:pt y="3239" x="1739"/>
                  </a:cubicBezTo>
                  <a:cubicBezTo>
                    <a:pt y="3715" x="1739"/>
                    <a:pt y="4413" x="-71"/>
                    <a:pt y="4953" x="24"/>
                  </a:cubicBezTo>
                  <a:cubicBezTo>
                    <a:pt y="5492" x="119"/>
                    <a:pt y="6223" x="1929"/>
                    <a:pt y="6477" x="2310"/>
                  </a:cubicBezTo>
                </a:path>
              </a:pathLst>
            </a:custGeom>
            <a:noFill/>
            <a:ln w="9525" cap="flat">
              <a:solidFill>
                <a:schemeClr val="accent6"/>
              </a:solidFill>
              <a:prstDash val="solid"/>
              <a:round/>
              <a:headEnd w="lg" len="lg" type="none"/>
              <a:tailEnd w="lg" len="lg" type="none"/>
            </a:ln>
          </p:spPr>
        </p:sp>
        <p:sp>
          <p:nvSpPr>
            <p:cNvPr id="195" name="Shape 195"/>
            <p:cNvSpPr/>
            <p:nvPr/>
          </p:nvSpPr>
          <p:spPr>
            <a:xfrm>
              <a:off y="2850174" x="5311875"/>
              <a:ext cy="252003" cx="57750"/>
            </a:xfrm>
            <a:custGeom>
              <a:pathLst>
                <a:path w="2310" extrusionOk="0" h="6477">
                  <a:moveTo>
                    <a:pt y="0" x="1929"/>
                  </a:moveTo>
                  <a:cubicBezTo>
                    <a:pt y="349" x="1611"/>
                    <a:pt y="1556" x="55"/>
                    <a:pt y="2096" x="24"/>
                  </a:cubicBezTo>
                  <a:cubicBezTo>
                    <a:pt y="2635" x="-7"/>
                    <a:pt y="2762" x="1739"/>
                    <a:pt y="3239" x="1739"/>
                  </a:cubicBezTo>
                  <a:cubicBezTo>
                    <a:pt y="3715" x="1739"/>
                    <a:pt y="4413" x="-71"/>
                    <a:pt y="4953" x="24"/>
                  </a:cubicBezTo>
                  <a:cubicBezTo>
                    <a:pt y="5492" x="119"/>
                    <a:pt y="6223" x="1929"/>
                    <a:pt y="6477" x="2310"/>
                  </a:cubicBezTo>
                </a:path>
              </a:pathLst>
            </a:custGeom>
            <a:noFill/>
            <a:ln w="9525" cap="flat">
              <a:solidFill>
                <a:schemeClr val="accent6"/>
              </a:solidFill>
              <a:prstDash val="solid"/>
              <a:round/>
              <a:headEnd w="lg" len="lg" type="none"/>
              <a:tailEnd w="lg" len="lg" type="none"/>
            </a:ln>
          </p:spPr>
        </p:sp>
      </p:grpSp>
      <p:grpSp>
        <p:nvGrpSpPr>
          <p:cNvPr id="196" name="Shape 196"/>
          <p:cNvGrpSpPr/>
          <p:nvPr/>
        </p:nvGrpSpPr>
        <p:grpSpPr>
          <a:xfrm>
            <a:off y="2413779" x="8211467"/>
            <a:ext cy="310569" cx="177701"/>
            <a:chOff y="2850174" x="5311875"/>
            <a:chExt cy="252003" cx="174800"/>
          </a:xfrm>
        </p:grpSpPr>
        <p:sp>
          <p:nvSpPr>
            <p:cNvPr id="197" name="Shape 197"/>
            <p:cNvSpPr/>
            <p:nvPr/>
          </p:nvSpPr>
          <p:spPr>
            <a:xfrm>
              <a:off y="2850174" x="5371175"/>
              <a:ext cy="252003" cx="57750"/>
            </a:xfrm>
            <a:custGeom>
              <a:pathLst>
                <a:path w="2310" extrusionOk="0" h="6477">
                  <a:moveTo>
                    <a:pt y="0" x="1929"/>
                  </a:moveTo>
                  <a:cubicBezTo>
                    <a:pt y="349" x="1611"/>
                    <a:pt y="1556" x="55"/>
                    <a:pt y="2096" x="24"/>
                  </a:cubicBezTo>
                  <a:cubicBezTo>
                    <a:pt y="2635" x="-7"/>
                    <a:pt y="2762" x="1739"/>
                    <a:pt y="3239" x="1739"/>
                  </a:cubicBezTo>
                  <a:cubicBezTo>
                    <a:pt y="3715" x="1739"/>
                    <a:pt y="4413" x="-71"/>
                    <a:pt y="4953" x="24"/>
                  </a:cubicBezTo>
                  <a:cubicBezTo>
                    <a:pt y="5492" x="119"/>
                    <a:pt y="6223" x="1929"/>
                    <a:pt y="6477" x="2310"/>
                  </a:cubicBezTo>
                </a:path>
              </a:pathLst>
            </a:custGeom>
            <a:noFill/>
            <a:ln w="9525" cap="flat">
              <a:solidFill>
                <a:schemeClr val="accent6"/>
              </a:solidFill>
              <a:prstDash val="solid"/>
              <a:round/>
              <a:headEnd w="lg" len="lg" type="none"/>
              <a:tailEnd w="lg" len="lg" type="none"/>
            </a:ln>
          </p:spPr>
        </p:sp>
        <p:sp>
          <p:nvSpPr>
            <p:cNvPr id="198" name="Shape 198"/>
            <p:cNvSpPr/>
            <p:nvPr/>
          </p:nvSpPr>
          <p:spPr>
            <a:xfrm>
              <a:off y="2850174" x="5428925"/>
              <a:ext cy="252003" cx="57750"/>
            </a:xfrm>
            <a:custGeom>
              <a:pathLst>
                <a:path w="2310" extrusionOk="0" h="6477">
                  <a:moveTo>
                    <a:pt y="0" x="1929"/>
                  </a:moveTo>
                  <a:cubicBezTo>
                    <a:pt y="349" x="1611"/>
                    <a:pt y="1556" x="55"/>
                    <a:pt y="2096" x="24"/>
                  </a:cubicBezTo>
                  <a:cubicBezTo>
                    <a:pt y="2635" x="-7"/>
                    <a:pt y="2762" x="1739"/>
                    <a:pt y="3239" x="1739"/>
                  </a:cubicBezTo>
                  <a:cubicBezTo>
                    <a:pt y="3715" x="1739"/>
                    <a:pt y="4413" x="-71"/>
                    <a:pt y="4953" x="24"/>
                  </a:cubicBezTo>
                  <a:cubicBezTo>
                    <a:pt y="5492" x="119"/>
                    <a:pt y="6223" x="1929"/>
                    <a:pt y="6477" x="2310"/>
                  </a:cubicBezTo>
                </a:path>
              </a:pathLst>
            </a:custGeom>
            <a:noFill/>
            <a:ln w="9525" cap="flat">
              <a:solidFill>
                <a:schemeClr val="accent6"/>
              </a:solidFill>
              <a:prstDash val="solid"/>
              <a:round/>
              <a:headEnd w="lg" len="lg" type="none"/>
              <a:tailEnd w="lg" len="lg" type="none"/>
            </a:ln>
          </p:spPr>
        </p:sp>
        <p:sp>
          <p:nvSpPr>
            <p:cNvPr id="199" name="Shape 199"/>
            <p:cNvSpPr/>
            <p:nvPr/>
          </p:nvSpPr>
          <p:spPr>
            <a:xfrm>
              <a:off y="2850174" x="5311875"/>
              <a:ext cy="252003" cx="57750"/>
            </a:xfrm>
            <a:custGeom>
              <a:pathLst>
                <a:path w="2310" extrusionOk="0" h="6477">
                  <a:moveTo>
                    <a:pt y="0" x="1929"/>
                  </a:moveTo>
                  <a:cubicBezTo>
                    <a:pt y="349" x="1611"/>
                    <a:pt y="1556" x="55"/>
                    <a:pt y="2096" x="24"/>
                  </a:cubicBezTo>
                  <a:cubicBezTo>
                    <a:pt y="2635" x="-7"/>
                    <a:pt y="2762" x="1739"/>
                    <a:pt y="3239" x="1739"/>
                  </a:cubicBezTo>
                  <a:cubicBezTo>
                    <a:pt y="3715" x="1739"/>
                    <a:pt y="4413" x="-71"/>
                    <a:pt y="4953" x="24"/>
                  </a:cubicBezTo>
                  <a:cubicBezTo>
                    <a:pt y="5492" x="119"/>
                    <a:pt y="6223" x="1929"/>
                    <a:pt y="6477" x="2310"/>
                  </a:cubicBezTo>
                </a:path>
              </a:pathLst>
            </a:custGeom>
            <a:noFill/>
            <a:ln w="9525" cap="flat">
              <a:solidFill>
                <a:schemeClr val="accent6"/>
              </a:solidFill>
              <a:prstDash val="solid"/>
              <a:round/>
              <a:headEnd w="lg" len="lg" type="none"/>
              <a:tailEnd w="lg" len="lg" type="none"/>
            </a:ln>
          </p:spPr>
        </p:sp>
      </p:grpSp>
      <p:grpSp>
        <p:nvGrpSpPr>
          <p:cNvPr id="200" name="Shape 200"/>
          <p:cNvGrpSpPr/>
          <p:nvPr/>
        </p:nvGrpSpPr>
        <p:grpSpPr>
          <a:xfrm>
            <a:off y="2654384" x="6382632"/>
            <a:ext cy="297011" cx="177701"/>
            <a:chOff y="2850174" x="5311875"/>
            <a:chExt cy="252003" cx="174800"/>
          </a:xfrm>
        </p:grpSpPr>
        <p:sp>
          <p:nvSpPr>
            <p:cNvPr id="201" name="Shape 201"/>
            <p:cNvSpPr/>
            <p:nvPr/>
          </p:nvSpPr>
          <p:spPr>
            <a:xfrm>
              <a:off y="2850174" x="5371175"/>
              <a:ext cy="252003" cx="57750"/>
            </a:xfrm>
            <a:custGeom>
              <a:pathLst>
                <a:path w="2310" extrusionOk="0" h="6477">
                  <a:moveTo>
                    <a:pt y="0" x="1929"/>
                  </a:moveTo>
                  <a:cubicBezTo>
                    <a:pt y="349" x="1611"/>
                    <a:pt y="1556" x="55"/>
                    <a:pt y="2096" x="24"/>
                  </a:cubicBezTo>
                  <a:cubicBezTo>
                    <a:pt y="2635" x="-7"/>
                    <a:pt y="2762" x="1739"/>
                    <a:pt y="3239" x="1739"/>
                  </a:cubicBezTo>
                  <a:cubicBezTo>
                    <a:pt y="3715" x="1739"/>
                    <a:pt y="4413" x="-71"/>
                    <a:pt y="4953" x="24"/>
                  </a:cubicBezTo>
                  <a:cubicBezTo>
                    <a:pt y="5492" x="119"/>
                    <a:pt y="6223" x="1929"/>
                    <a:pt y="6477" x="2310"/>
                  </a:cubicBezTo>
                </a:path>
              </a:pathLst>
            </a:custGeom>
            <a:noFill/>
            <a:ln w="9525" cap="flat">
              <a:solidFill>
                <a:schemeClr val="accent6"/>
              </a:solidFill>
              <a:prstDash val="solid"/>
              <a:round/>
              <a:headEnd w="lg" len="lg" type="none"/>
              <a:tailEnd w="lg" len="lg" type="none"/>
            </a:ln>
          </p:spPr>
        </p:sp>
        <p:sp>
          <p:nvSpPr>
            <p:cNvPr id="202" name="Shape 202"/>
            <p:cNvSpPr/>
            <p:nvPr/>
          </p:nvSpPr>
          <p:spPr>
            <a:xfrm>
              <a:off y="2850174" x="5428925"/>
              <a:ext cy="252003" cx="57750"/>
            </a:xfrm>
            <a:custGeom>
              <a:pathLst>
                <a:path w="2310" extrusionOk="0" h="6477">
                  <a:moveTo>
                    <a:pt y="0" x="1929"/>
                  </a:moveTo>
                  <a:cubicBezTo>
                    <a:pt y="349" x="1611"/>
                    <a:pt y="1556" x="55"/>
                    <a:pt y="2096" x="24"/>
                  </a:cubicBezTo>
                  <a:cubicBezTo>
                    <a:pt y="2635" x="-7"/>
                    <a:pt y="2762" x="1739"/>
                    <a:pt y="3239" x="1739"/>
                  </a:cubicBezTo>
                  <a:cubicBezTo>
                    <a:pt y="3715" x="1739"/>
                    <a:pt y="4413" x="-71"/>
                    <a:pt y="4953" x="24"/>
                  </a:cubicBezTo>
                  <a:cubicBezTo>
                    <a:pt y="5492" x="119"/>
                    <a:pt y="6223" x="1929"/>
                    <a:pt y="6477" x="2310"/>
                  </a:cubicBezTo>
                </a:path>
              </a:pathLst>
            </a:custGeom>
            <a:noFill/>
            <a:ln w="9525" cap="flat">
              <a:solidFill>
                <a:schemeClr val="accent6"/>
              </a:solidFill>
              <a:prstDash val="solid"/>
              <a:round/>
              <a:headEnd w="lg" len="lg" type="none"/>
              <a:tailEnd w="lg" len="lg" type="none"/>
            </a:ln>
          </p:spPr>
        </p:sp>
        <p:sp>
          <p:nvSpPr>
            <p:cNvPr id="203" name="Shape 203"/>
            <p:cNvSpPr/>
            <p:nvPr/>
          </p:nvSpPr>
          <p:spPr>
            <a:xfrm>
              <a:off y="2850174" x="5311875"/>
              <a:ext cy="252003" cx="57750"/>
            </a:xfrm>
            <a:custGeom>
              <a:pathLst>
                <a:path w="2310" extrusionOk="0" h="6477">
                  <a:moveTo>
                    <a:pt y="0" x="1929"/>
                  </a:moveTo>
                  <a:cubicBezTo>
                    <a:pt y="349" x="1611"/>
                    <a:pt y="1556" x="55"/>
                    <a:pt y="2096" x="24"/>
                  </a:cubicBezTo>
                  <a:cubicBezTo>
                    <a:pt y="2635" x="-7"/>
                    <a:pt y="2762" x="1739"/>
                    <a:pt y="3239" x="1739"/>
                  </a:cubicBezTo>
                  <a:cubicBezTo>
                    <a:pt y="3715" x="1739"/>
                    <a:pt y="4413" x="-71"/>
                    <a:pt y="4953" x="24"/>
                  </a:cubicBezTo>
                  <a:cubicBezTo>
                    <a:pt y="5492" x="119"/>
                    <a:pt y="6223" x="1929"/>
                    <a:pt y="6477" x="2310"/>
                  </a:cubicBezTo>
                </a:path>
              </a:pathLst>
            </a:custGeom>
            <a:noFill/>
            <a:ln w="9525" cap="flat">
              <a:solidFill>
                <a:schemeClr val="accent6"/>
              </a:solidFill>
              <a:prstDash val="solid"/>
              <a:round/>
              <a:headEnd w="lg" len="lg" type="none"/>
              <a:tailEnd w="lg" len="lg" type="none"/>
            </a:ln>
          </p:spPr>
        </p:sp>
      </p:gr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7" name="Shape 207"/>
        <p:cNvGrpSpPr/>
        <p:nvPr/>
      </p:nvGrpSpPr>
      <p:grpSpPr>
        <a:xfrm>
          <a:off y="0" x="0"/>
          <a:ext cy="0" cx="0"/>
          <a:chOff y="0" x="0"/>
          <a:chExt cy="0" cx="0"/>
        </a:xfrm>
      </p:grpSpPr>
      <p:sp>
        <p:nvSpPr>
          <p:cNvPr id="208" name="Shape 208"/>
          <p:cNvSpPr txBox="1"/>
          <p:nvPr>
            <p:ph type="title"/>
          </p:nvPr>
        </p:nvSpPr>
        <p:spPr>
          <a:xfrm>
            <a:off y="101100" x="457200"/>
            <a:ext cy="1013999" cx="7536299"/>
          </a:xfrm>
          <a:prstGeom prst="rect">
            <a:avLst/>
          </a:prstGeom>
        </p:spPr>
        <p:txBody>
          <a:bodyPr bIns="91425" rIns="91425" lIns="91425" tIns="91425" anchor="b" anchorCtr="0">
            <a:noAutofit/>
          </a:bodyPr>
          <a:lstStyle/>
          <a:p>
            <a:pPr rtl="0" lvl="0">
              <a:spcBef>
                <a:spcPts val="0"/>
              </a:spcBef>
              <a:buNone/>
            </a:pPr>
            <a:r>
              <a:rPr lang="en"/>
              <a:t>How to build an NFT System</a:t>
            </a:r>
          </a:p>
        </p:txBody>
      </p:sp>
      <p:sp>
        <p:nvSpPr>
          <p:cNvPr id="209" name="Shape 209"/>
          <p:cNvSpPr txBox="1"/>
          <p:nvPr>
            <p:ph idx="1" type="body"/>
          </p:nvPr>
        </p:nvSpPr>
        <p:spPr>
          <a:xfrm>
            <a:off y="1278525" x="304800"/>
            <a:ext cy="3630300" cx="6950400"/>
          </a:xfrm>
          <a:prstGeom prst="rect">
            <a:avLst/>
          </a:prstGeom>
        </p:spPr>
        <p:txBody>
          <a:bodyPr bIns="91425" rIns="91425" lIns="91425" tIns="91425" anchor="t" anchorCtr="0">
            <a:noAutofit/>
          </a:bodyPr>
          <a:lstStyle/>
          <a:p>
            <a:pPr rtl="0" lvl="0" indent="-342900" marL="457200">
              <a:spcBef>
                <a:spcPts val="0"/>
              </a:spcBef>
              <a:buClr>
                <a:schemeClr val="dk2"/>
              </a:buClr>
              <a:buSzPct val="100000"/>
              <a:buFont typeface="Arial"/>
              <a:buAutoNum type="arabicPeriod"/>
            </a:pPr>
            <a:r>
              <a:rPr b="1" lang="en"/>
              <a:t>Get a reservoir for the nutrient solution</a:t>
            </a:r>
          </a:p>
          <a:p>
            <a:pPr rtl="0" lvl="0" indent="-342900" marL="457200">
              <a:spcBef>
                <a:spcPts val="0"/>
              </a:spcBef>
              <a:buClr>
                <a:schemeClr val="dk2"/>
              </a:buClr>
              <a:buSzPct val="100000"/>
              <a:buFont typeface="Arial"/>
              <a:buAutoNum type="arabicPeriod"/>
            </a:pPr>
            <a:r>
              <a:rPr lang="en"/>
              <a:t>Get a channel for the plants to sit in</a:t>
            </a:r>
          </a:p>
          <a:p>
            <a:pPr rtl="0" lvl="0" indent="-342900" marL="457200">
              <a:spcBef>
                <a:spcPts val="0"/>
              </a:spcBef>
              <a:buClr>
                <a:schemeClr val="dk2"/>
              </a:buClr>
              <a:buSzPct val="100000"/>
              <a:buFont typeface="Arial"/>
              <a:buAutoNum type="arabicPeriod"/>
            </a:pPr>
            <a:r>
              <a:rPr lang="en"/>
              <a:t>Add supports to your channel</a:t>
            </a:r>
          </a:p>
          <a:p>
            <a:pPr rtl="0" lvl="0" indent="-342900" marL="457200">
              <a:spcBef>
                <a:spcPts val="0"/>
              </a:spcBef>
              <a:buClr>
                <a:schemeClr val="dk2"/>
              </a:buClr>
              <a:buSzPct val="100000"/>
              <a:buFont typeface="Arial"/>
              <a:buAutoNum type="arabicPeriod"/>
            </a:pPr>
            <a:r>
              <a:rPr lang="en"/>
              <a:t>Drill out holes in your reservoir</a:t>
            </a:r>
          </a:p>
          <a:p>
            <a:pPr rtl="0" lvl="0" indent="-342900" marL="457200">
              <a:spcBef>
                <a:spcPts val="0"/>
              </a:spcBef>
              <a:buClr>
                <a:schemeClr val="dk2"/>
              </a:buClr>
              <a:buSzPct val="100000"/>
              <a:buFont typeface="Arial"/>
              <a:buAutoNum type="arabicPeriod"/>
            </a:pPr>
            <a:r>
              <a:rPr lang="en"/>
              <a:t>Get a small pump and tubing</a:t>
            </a:r>
          </a:p>
          <a:p>
            <a:pPr rtl="0" lvl="0" indent="-342900" marL="457200">
              <a:spcBef>
                <a:spcPts val="0"/>
              </a:spcBef>
              <a:buClr>
                <a:schemeClr val="dk2"/>
              </a:buClr>
              <a:buSzPct val="100000"/>
              <a:buFont typeface="Arial"/>
              <a:buAutoNum type="arabicPeriod"/>
            </a:pPr>
            <a:r>
              <a:rPr lang="en"/>
              <a:t>Transplant seedlings to holes </a:t>
            </a:r>
          </a:p>
        </p:txBody>
      </p:sp>
      <p:sp>
        <p:nvSpPr>
          <p:cNvPr id="210" name="Shape 210"/>
          <p:cNvSpPr/>
          <p:nvPr/>
        </p:nvSpPr>
        <p:spPr>
          <a:xfrm>
            <a:off y="3307293" x="5552621"/>
            <a:ext cy="743399" cx="1620299"/>
          </a:xfrm>
          <a:prstGeom prst="rect">
            <a:avLst/>
          </a:prstGeom>
          <a:solidFill>
            <a:srgbClr val="3189B0"/>
          </a:solidFill>
          <a:ln w="19050" cap="flat">
            <a:solidFill>
              <a:schemeClr val="dk1"/>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211" name="Shape 211"/>
          <p:cNvSpPr txBox="1"/>
          <p:nvPr/>
        </p:nvSpPr>
        <p:spPr>
          <a:xfrm>
            <a:off y="2883450" x="130425"/>
            <a:ext cy="2584799" cx="5422199"/>
          </a:xfrm>
          <a:prstGeom prst="rect">
            <a:avLst/>
          </a:prstGeom>
          <a:noFill/>
          <a:ln>
            <a:noFill/>
          </a:ln>
        </p:spPr>
        <p:txBody>
          <a:bodyPr bIns="91425" rIns="91425" lIns="91425" tIns="91425" anchor="ctr" anchorCtr="0">
            <a:noAutofit/>
          </a:bodyPr>
          <a:lstStyle/>
          <a:p>
            <a:pPr rtl="0" lvl="0">
              <a:spcBef>
                <a:spcPts val="0"/>
              </a:spcBef>
              <a:buNone/>
            </a:pPr>
            <a:r>
              <a:rPr lang="en" i="1">
                <a:solidFill>
                  <a:schemeClr val="dk2"/>
                </a:solidFill>
              </a:rPr>
              <a:t>What kind of reservoir do you use for the nutrient solution?</a:t>
            </a:r>
          </a:p>
          <a:p>
            <a:pPr rtl="0" lvl="0">
              <a:spcBef>
                <a:spcPts val="0"/>
              </a:spcBef>
              <a:buNone/>
            </a:pPr>
            <a:r>
              <a:t/>
            </a:r>
            <a:endParaRPr i="1">
              <a:solidFill>
                <a:schemeClr val="dk2"/>
              </a:solidFill>
            </a:endParaRPr>
          </a:p>
          <a:p>
            <a:pPr rtl="0" lvl="0">
              <a:spcBef>
                <a:spcPts val="0"/>
              </a:spcBef>
              <a:buNone/>
            </a:pPr>
            <a:r>
              <a:rPr lang="en">
                <a:solidFill>
                  <a:schemeClr val="dk2"/>
                </a:solidFill>
              </a:rPr>
              <a:t>Depending on how many plants you’re supplying with water and what style of hydroponics you are using, your reservoir can be anywhere from a small bucket to an industrial-sized tub. For the systems we’re building, we’re using a small 10-Gallon rubbermaid container (pictured top right).</a:t>
            </a:r>
          </a:p>
          <a:p>
            <a:pPr rtl="0" lvl="0">
              <a:spcBef>
                <a:spcPts val="0"/>
              </a:spcBef>
              <a:buNone/>
            </a:pPr>
            <a:r>
              <a:t/>
            </a:r>
            <a:endParaRPr sz="1800">
              <a:solidFill>
                <a:schemeClr val="dk2"/>
              </a:solidFill>
            </a:endParaRPr>
          </a:p>
        </p:txBody>
      </p:sp>
      <p:pic>
        <p:nvPicPr>
          <p:cNvPr id="212" name="Shape 212"/>
          <p:cNvPicPr preferRelativeResize="0"/>
          <p:nvPr/>
        </p:nvPicPr>
        <p:blipFill>
          <a:blip r:embed="rId3">
            <a:alphaModFix/>
          </a:blip>
          <a:stretch>
            <a:fillRect/>
          </a:stretch>
        </p:blipFill>
        <p:spPr>
          <a:xfrm>
            <a:off y="1355937" x="6697800"/>
            <a:ext cy="1710525" cx="1710525"/>
          </a:xfrm>
          <a:prstGeom prst="rect">
            <a:avLst/>
          </a:prstGeom>
          <a:noFill/>
          <a:ln w="19050" cap="flat">
            <a:solidFill>
              <a:schemeClr val="accent3"/>
            </a:solidFill>
            <a:prstDash val="solid"/>
            <a:round/>
            <a:headEnd w="med" len="med" type="none"/>
            <a:tailEnd w="med" len="med" type="none"/>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6" name="Shape 216"/>
        <p:cNvGrpSpPr/>
        <p:nvPr/>
      </p:nvGrpSpPr>
      <p:grpSpPr>
        <a:xfrm>
          <a:off y="0" x="0"/>
          <a:ext cy="0" cx="0"/>
          <a:chOff y="0" x="0"/>
          <a:chExt cy="0" cx="0"/>
        </a:xfrm>
      </p:grpSpPr>
      <p:sp>
        <p:nvSpPr>
          <p:cNvPr id="217" name="Shape 217"/>
          <p:cNvSpPr txBox="1"/>
          <p:nvPr>
            <p:ph type="title"/>
          </p:nvPr>
        </p:nvSpPr>
        <p:spPr>
          <a:xfrm>
            <a:off y="101100" x="457200"/>
            <a:ext cy="1013999" cx="7536299"/>
          </a:xfrm>
          <a:prstGeom prst="rect">
            <a:avLst/>
          </a:prstGeom>
        </p:spPr>
        <p:txBody>
          <a:bodyPr bIns="91425" rIns="91425" lIns="91425" tIns="91425" anchor="b" anchorCtr="0">
            <a:noAutofit/>
          </a:bodyPr>
          <a:lstStyle/>
          <a:p>
            <a:pPr rtl="0" lvl="0">
              <a:spcBef>
                <a:spcPts val="0"/>
              </a:spcBef>
              <a:buNone/>
            </a:pPr>
            <a:r>
              <a:rPr lang="en"/>
              <a:t>How to build an NFT System</a:t>
            </a:r>
          </a:p>
        </p:txBody>
      </p:sp>
      <p:sp>
        <p:nvSpPr>
          <p:cNvPr id="218" name="Shape 218"/>
          <p:cNvSpPr txBox="1"/>
          <p:nvPr>
            <p:ph idx="1" type="body"/>
          </p:nvPr>
        </p:nvSpPr>
        <p:spPr>
          <a:xfrm>
            <a:off y="1278525" x="304800"/>
            <a:ext cy="3630300" cx="6950400"/>
          </a:xfrm>
          <a:prstGeom prst="rect">
            <a:avLst/>
          </a:prstGeom>
        </p:spPr>
        <p:txBody>
          <a:bodyPr bIns="91425" rIns="91425" lIns="91425" tIns="91425" anchor="t" anchorCtr="0">
            <a:noAutofit/>
          </a:bodyPr>
          <a:lstStyle/>
          <a:p>
            <a:pPr rtl="0" lvl="0" indent="-381000" marL="457200">
              <a:spcBef>
                <a:spcPts val="0"/>
              </a:spcBef>
              <a:buClr>
                <a:schemeClr val="dk2"/>
              </a:buClr>
              <a:buSzPct val="100000"/>
              <a:buFont typeface="Arial"/>
              <a:buAutoNum type="arabicPeriod"/>
            </a:pPr>
            <a:r>
              <a:rPr sz="2400" lang="en"/>
              <a:t>Get a reservoir for the nutrient solution</a:t>
            </a:r>
          </a:p>
          <a:p>
            <a:pPr rtl="0" lvl="0" indent="-381000" marL="457200">
              <a:spcBef>
                <a:spcPts val="0"/>
              </a:spcBef>
              <a:buClr>
                <a:schemeClr val="dk2"/>
              </a:buClr>
              <a:buSzPct val="100000"/>
              <a:buFont typeface="Arial"/>
              <a:buAutoNum type="arabicPeriod"/>
            </a:pPr>
            <a:r>
              <a:rPr b="1" sz="2400" lang="en"/>
              <a:t>Get a channel for the plants to sit in</a:t>
            </a:r>
          </a:p>
          <a:p>
            <a:pPr rtl="0" lvl="0" indent="-381000" marL="457200">
              <a:spcBef>
                <a:spcPts val="0"/>
              </a:spcBef>
              <a:buClr>
                <a:schemeClr val="dk2"/>
              </a:buClr>
              <a:buSzPct val="100000"/>
              <a:buFont typeface="Arial"/>
              <a:buAutoNum type="arabicPeriod"/>
            </a:pPr>
            <a:r>
              <a:rPr sz="2400" lang="en"/>
              <a:t>Add supports to your channel</a:t>
            </a:r>
          </a:p>
          <a:p>
            <a:pPr rtl="0" lvl="0" indent="-381000" marL="457200">
              <a:spcBef>
                <a:spcPts val="0"/>
              </a:spcBef>
              <a:buClr>
                <a:schemeClr val="dk2"/>
              </a:buClr>
              <a:buSzPct val="100000"/>
              <a:buFont typeface="Arial"/>
              <a:buAutoNum type="arabicPeriod"/>
            </a:pPr>
            <a:r>
              <a:rPr sz="2400" lang="en"/>
              <a:t>Drill out holes in your reservoir</a:t>
            </a:r>
          </a:p>
          <a:p>
            <a:pPr rtl="0" lvl="0" indent="-381000" marL="457200">
              <a:spcBef>
                <a:spcPts val="0"/>
              </a:spcBef>
              <a:buClr>
                <a:schemeClr val="dk2"/>
              </a:buClr>
              <a:buSzPct val="100000"/>
              <a:buFont typeface="Arial"/>
              <a:buAutoNum type="arabicPeriod"/>
            </a:pPr>
            <a:r>
              <a:rPr sz="2400" lang="en"/>
              <a:t>Get a small pump and tubing</a:t>
            </a:r>
          </a:p>
          <a:p>
            <a:pPr rtl="0" lvl="0" indent="-381000" marL="457200">
              <a:spcBef>
                <a:spcPts val="0"/>
              </a:spcBef>
              <a:buClr>
                <a:schemeClr val="dk2"/>
              </a:buClr>
              <a:buSzPct val="100000"/>
              <a:buFont typeface="Arial"/>
              <a:buAutoNum type="arabicPeriod"/>
            </a:pPr>
            <a:r>
              <a:rPr sz="2400" lang="en"/>
              <a:t>Transplant seedlings to holes </a:t>
            </a:r>
          </a:p>
        </p:txBody>
      </p:sp>
      <p:sp>
        <p:nvSpPr>
          <p:cNvPr id="219" name="Shape 219"/>
          <p:cNvSpPr/>
          <p:nvPr/>
        </p:nvSpPr>
        <p:spPr>
          <a:xfrm>
            <a:off y="3307293" x="5552621"/>
            <a:ext cy="743399" cx="1620299"/>
          </a:xfrm>
          <a:prstGeom prst="rect">
            <a:avLst/>
          </a:prstGeom>
          <a:solidFill>
            <a:srgbClr val="3189B0"/>
          </a:solidFill>
          <a:ln w="19050" cap="flat">
            <a:solidFill>
              <a:schemeClr val="dk1"/>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220" name="Shape 220"/>
          <p:cNvSpPr/>
          <p:nvPr/>
        </p:nvSpPr>
        <p:spPr>
          <a:xfrm rot="-395496">
            <a:off y="2537076" x="5543970"/>
            <a:ext cy="353616" cx="3329509"/>
          </a:xfrm>
          <a:prstGeom prst="rect">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rtl="0" lvl="0">
              <a:spcBef>
                <a:spcPts val="0"/>
              </a:spcBef>
              <a:buNone/>
            </a:pPr>
            <a:r>
              <a:t/>
            </a:r>
            <a:endParaRPr/>
          </a:p>
        </p:txBody>
      </p:sp>
      <p:pic>
        <p:nvPicPr>
          <p:cNvPr id="221" name="Shape 221"/>
          <p:cNvPicPr preferRelativeResize="0"/>
          <p:nvPr/>
        </p:nvPicPr>
        <p:blipFill>
          <a:blip r:embed="rId3">
            <a:alphaModFix/>
          </a:blip>
          <a:stretch>
            <a:fillRect/>
          </a:stretch>
        </p:blipFill>
        <p:spPr>
          <a:xfrm>
            <a:off y="3655825" x="757400"/>
            <a:ext cy="1252999" cx="1252999"/>
          </a:xfrm>
          <a:prstGeom prst="rect">
            <a:avLst/>
          </a:prstGeom>
          <a:noFill/>
          <a:ln w="19050" cap="flat">
            <a:solidFill>
              <a:srgbClr val="000000"/>
            </a:solidFill>
            <a:prstDash val="solid"/>
            <a:round/>
            <a:headEnd w="med" len="med" type="none"/>
            <a:tailEnd w="med" len="med" type="none"/>
          </a:ln>
        </p:spPr>
      </p:pic>
      <p:pic>
        <p:nvPicPr>
          <p:cNvPr id="222" name="Shape 222"/>
          <p:cNvPicPr preferRelativeResize="0"/>
          <p:nvPr/>
        </p:nvPicPr>
        <p:blipFill>
          <a:blip r:embed="rId4">
            <a:alphaModFix/>
          </a:blip>
          <a:stretch>
            <a:fillRect/>
          </a:stretch>
        </p:blipFill>
        <p:spPr>
          <a:xfrm>
            <a:off y="3655835" x="2923399"/>
            <a:ext cy="1252976" cx="1253000"/>
          </a:xfrm>
          <a:prstGeom prst="rect">
            <a:avLst/>
          </a:prstGeom>
          <a:noFill/>
          <a:ln w="19050" cap="flat">
            <a:solidFill>
              <a:srgbClr val="000000"/>
            </a:solidFill>
            <a:prstDash val="solid"/>
            <a:round/>
            <a:headEnd w="med" len="med" type="none"/>
            <a:tailEnd w="med" len="med" type="none"/>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6" name="Shape 226"/>
        <p:cNvGrpSpPr/>
        <p:nvPr/>
      </p:nvGrpSpPr>
      <p:grpSpPr>
        <a:xfrm>
          <a:off y="0" x="0"/>
          <a:ext cy="0" cx="0"/>
          <a:chOff y="0" x="0"/>
          <a:chExt cy="0" cx="0"/>
        </a:xfrm>
      </p:grpSpPr>
      <p:cxnSp>
        <p:nvCxnSpPr>
          <p:cNvPr id="227" name="Shape 227"/>
          <p:cNvCxnSpPr/>
          <p:nvPr/>
        </p:nvCxnSpPr>
        <p:spPr>
          <a:xfrm rot="10800000" flipH="1">
            <a:off y="2900206" x="6104194"/>
            <a:ext cy="1118999" cx="3900"/>
          </a:xfrm>
          <a:prstGeom prst="straightConnector1">
            <a:avLst/>
          </a:prstGeom>
          <a:noFill/>
          <a:ln w="76200" cap="flat">
            <a:solidFill>
              <a:srgbClr val="000000"/>
            </a:solidFill>
            <a:prstDash val="solid"/>
            <a:round/>
            <a:headEnd w="lg" len="lg" type="none"/>
            <a:tailEnd w="lg" len="lg" type="none"/>
          </a:ln>
        </p:spPr>
      </p:cxnSp>
      <p:cxnSp>
        <p:nvCxnSpPr>
          <p:cNvPr id="228" name="Shape 228"/>
          <p:cNvCxnSpPr/>
          <p:nvPr/>
        </p:nvCxnSpPr>
        <p:spPr>
          <a:xfrm rot="10800000" flipH="1">
            <a:off y="2626750" x="8773107"/>
            <a:ext cy="1441199" cx="1800"/>
          </a:xfrm>
          <a:prstGeom prst="straightConnector1">
            <a:avLst/>
          </a:prstGeom>
          <a:noFill/>
          <a:ln w="76200" cap="flat">
            <a:solidFill>
              <a:srgbClr val="000000"/>
            </a:solidFill>
            <a:prstDash val="solid"/>
            <a:round/>
            <a:headEnd w="lg" len="lg" type="none"/>
            <a:tailEnd w="lg" len="lg" type="none"/>
          </a:ln>
        </p:spPr>
      </p:cxnSp>
      <p:sp>
        <p:nvSpPr>
          <p:cNvPr id="229" name="Shape 229"/>
          <p:cNvSpPr txBox="1"/>
          <p:nvPr>
            <p:ph type="title"/>
          </p:nvPr>
        </p:nvSpPr>
        <p:spPr>
          <a:xfrm>
            <a:off y="101100" x="457200"/>
            <a:ext cy="1013999" cx="7536299"/>
          </a:xfrm>
          <a:prstGeom prst="rect">
            <a:avLst/>
          </a:prstGeom>
        </p:spPr>
        <p:txBody>
          <a:bodyPr bIns="91425" rIns="91425" lIns="91425" tIns="91425" anchor="b" anchorCtr="0">
            <a:noAutofit/>
          </a:bodyPr>
          <a:lstStyle/>
          <a:p>
            <a:pPr rtl="0" lvl="0">
              <a:spcBef>
                <a:spcPts val="0"/>
              </a:spcBef>
              <a:buNone/>
            </a:pPr>
            <a:r>
              <a:rPr lang="en"/>
              <a:t>How to build an NFT System</a:t>
            </a:r>
          </a:p>
        </p:txBody>
      </p:sp>
      <p:sp>
        <p:nvSpPr>
          <p:cNvPr id="230" name="Shape 230"/>
          <p:cNvSpPr txBox="1"/>
          <p:nvPr>
            <p:ph idx="1" type="body"/>
          </p:nvPr>
        </p:nvSpPr>
        <p:spPr>
          <a:xfrm>
            <a:off y="1278525" x="304800"/>
            <a:ext cy="3630300" cx="5247900"/>
          </a:xfrm>
          <a:prstGeom prst="rect">
            <a:avLst/>
          </a:prstGeom>
        </p:spPr>
        <p:txBody>
          <a:bodyPr bIns="91425" rIns="91425" lIns="91425" tIns="91425" anchor="t" anchorCtr="0">
            <a:noAutofit/>
          </a:bodyPr>
          <a:lstStyle/>
          <a:p>
            <a:pPr rtl="0" lvl="0" indent="-317500" marL="457200">
              <a:spcBef>
                <a:spcPts val="0"/>
              </a:spcBef>
              <a:buClr>
                <a:schemeClr val="dk2"/>
              </a:buClr>
              <a:buSzPct val="100000"/>
              <a:buFont typeface="Arial"/>
              <a:buAutoNum type="arabicPeriod"/>
            </a:pPr>
            <a:r>
              <a:rPr sz="1400" lang="en"/>
              <a:t>Get a reservoir for the nutrient solution</a:t>
            </a:r>
          </a:p>
          <a:p>
            <a:pPr rtl="0" lvl="0" indent="-317500" marL="457200">
              <a:spcBef>
                <a:spcPts val="0"/>
              </a:spcBef>
              <a:buClr>
                <a:schemeClr val="dk2"/>
              </a:buClr>
              <a:buSzPct val="100000"/>
              <a:buFont typeface="Arial"/>
              <a:buAutoNum type="arabicPeriod"/>
            </a:pPr>
            <a:r>
              <a:rPr sz="1400" lang="en"/>
              <a:t>Get a channel for the plants to sit in</a:t>
            </a:r>
          </a:p>
          <a:p>
            <a:pPr rtl="0" lvl="0" indent="-317500" marL="457200">
              <a:spcBef>
                <a:spcPts val="0"/>
              </a:spcBef>
              <a:buClr>
                <a:schemeClr val="dk2"/>
              </a:buClr>
              <a:buSzPct val="100000"/>
              <a:buFont typeface="Arial"/>
              <a:buAutoNum type="arabicPeriod"/>
            </a:pPr>
            <a:r>
              <a:rPr b="1" sz="1400" lang="en"/>
              <a:t>Add supports to your channel</a:t>
            </a:r>
          </a:p>
          <a:p>
            <a:pPr rtl="0" lvl="0" indent="-317500" marL="457200">
              <a:spcBef>
                <a:spcPts val="0"/>
              </a:spcBef>
              <a:buClr>
                <a:schemeClr val="dk2"/>
              </a:buClr>
              <a:buSzPct val="100000"/>
              <a:buFont typeface="Arial"/>
              <a:buAutoNum type="arabicPeriod"/>
            </a:pPr>
            <a:r>
              <a:rPr sz="1400" lang="en"/>
              <a:t>Drill out holes in your reservoir</a:t>
            </a:r>
          </a:p>
          <a:p>
            <a:pPr rtl="0" lvl="0" indent="-317500" marL="457200">
              <a:spcBef>
                <a:spcPts val="0"/>
              </a:spcBef>
              <a:buClr>
                <a:schemeClr val="dk2"/>
              </a:buClr>
              <a:buSzPct val="100000"/>
              <a:buFont typeface="Arial"/>
              <a:buAutoNum type="arabicPeriod"/>
            </a:pPr>
            <a:r>
              <a:rPr sz="1400" lang="en"/>
              <a:t>Get a small pump and tubing</a:t>
            </a:r>
          </a:p>
          <a:p>
            <a:pPr rtl="0" lvl="0" indent="-317500" marL="457200">
              <a:spcBef>
                <a:spcPts val="0"/>
              </a:spcBef>
              <a:buClr>
                <a:schemeClr val="dk2"/>
              </a:buClr>
              <a:buSzPct val="100000"/>
              <a:buFont typeface="Arial"/>
              <a:buAutoNum type="arabicPeriod"/>
            </a:pPr>
            <a:r>
              <a:rPr sz="1400" lang="en"/>
              <a:t>Transplant seedlings to holes </a:t>
            </a:r>
          </a:p>
          <a:p>
            <a:pPr rtl="0">
              <a:spcBef>
                <a:spcPts val="0"/>
              </a:spcBef>
              <a:buNone/>
            </a:pPr>
            <a:r>
              <a:t/>
            </a:r>
            <a:endParaRPr sz="1400"/>
          </a:p>
          <a:p>
            <a:pPr rtl="0" lvl="0">
              <a:spcBef>
                <a:spcPts val="0"/>
              </a:spcBef>
              <a:buNone/>
            </a:pPr>
            <a:r>
              <a:rPr sz="1400" lang="en"/>
              <a:t>Because an NFT system depends on gravity to move the water back into the reservoir, your supports should put the channel at a slight angle (1 vertical inch / 30 horizontal inches)</a:t>
            </a:r>
          </a:p>
        </p:txBody>
      </p:sp>
      <p:sp>
        <p:nvSpPr>
          <p:cNvPr id="231" name="Shape 231"/>
          <p:cNvSpPr/>
          <p:nvPr/>
        </p:nvSpPr>
        <p:spPr>
          <a:xfrm>
            <a:off y="3307293" x="5552621"/>
            <a:ext cy="743399" cx="1620299"/>
          </a:xfrm>
          <a:prstGeom prst="rect">
            <a:avLst/>
          </a:prstGeom>
          <a:solidFill>
            <a:srgbClr val="3189B0"/>
          </a:solidFill>
          <a:ln w="19050" cap="flat">
            <a:solidFill>
              <a:schemeClr val="dk1"/>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232" name="Shape 232"/>
          <p:cNvSpPr/>
          <p:nvPr/>
        </p:nvSpPr>
        <p:spPr>
          <a:xfrm rot="-395496">
            <a:off y="2537076" x="5543970"/>
            <a:ext cy="353616" cx="3329509"/>
          </a:xfrm>
          <a:prstGeom prst="rect">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rtl="0" lvl="0">
              <a:spcBef>
                <a:spcPts val="0"/>
              </a:spcBef>
              <a:buNone/>
            </a:pPr>
            <a:r>
              <a:t/>
            </a:r>
            <a:endParaRPr/>
          </a:p>
        </p:txBody>
      </p:sp>
      <p:pic>
        <p:nvPicPr>
          <p:cNvPr id="233" name="Shape 233"/>
          <p:cNvPicPr preferRelativeResize="0"/>
          <p:nvPr/>
        </p:nvPicPr>
        <p:blipFill>
          <a:blip r:embed="rId3">
            <a:alphaModFix/>
          </a:blip>
          <a:stretch>
            <a:fillRect/>
          </a:stretch>
        </p:blipFill>
        <p:spPr>
          <a:xfrm>
            <a:off y="3542250" x="383625"/>
            <a:ext cy="1441200" cx="2265144"/>
          </a:xfrm>
          <a:prstGeom prst="rect">
            <a:avLst/>
          </a:prstGeom>
          <a:noFill/>
          <a:ln>
            <a:noFill/>
          </a:ln>
        </p:spPr>
      </p:pic>
      <p:pic>
        <p:nvPicPr>
          <p:cNvPr id="234" name="Shape 234"/>
          <p:cNvPicPr preferRelativeResize="0"/>
          <p:nvPr/>
        </p:nvPicPr>
        <p:blipFill>
          <a:blip r:embed="rId4">
            <a:alphaModFix/>
          </a:blip>
          <a:stretch>
            <a:fillRect/>
          </a:stretch>
        </p:blipFill>
        <p:spPr>
          <a:xfrm>
            <a:off y="3542250" x="3101400"/>
            <a:ext cy="1441200" cx="2247900"/>
          </a:xfrm>
          <a:prstGeom prst="rect">
            <a:avLst/>
          </a:prstGeom>
          <a:noFill/>
          <a:ln>
            <a:noFill/>
          </a:ln>
        </p:spPr>
      </p:pic>
      <p:sp>
        <p:nvSpPr>
          <p:cNvPr id="235" name="Shape 235"/>
          <p:cNvSpPr/>
          <p:nvPr/>
        </p:nvSpPr>
        <p:spPr>
          <a:xfrm flipH="1">
            <a:off y="2787075" x="6551200"/>
            <a:ext cy="201599" cx="1620299"/>
          </a:xfrm>
          <a:prstGeom prst="rtTriangle">
            <a:avLst/>
          </a:prstGeom>
          <a:solidFill>
            <a:srgbClr val="FFD966"/>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236" name="Shape 236"/>
          <p:cNvSpPr txBox="1"/>
          <p:nvPr/>
        </p:nvSpPr>
        <p:spPr>
          <a:xfrm>
            <a:off y="2693975" x="8113975"/>
            <a:ext cy="797100" cx="6831300"/>
          </a:xfrm>
          <a:prstGeom prst="rect">
            <a:avLst/>
          </a:prstGeom>
          <a:noFill/>
          <a:ln>
            <a:noFill/>
          </a:ln>
        </p:spPr>
        <p:txBody>
          <a:bodyPr bIns="91425" rIns="91425" lIns="91425" tIns="91425" anchor="t" anchorCtr="0">
            <a:noAutofit/>
          </a:bodyPr>
          <a:lstStyle/>
          <a:p>
            <a:pPr rtl="0">
              <a:spcBef>
                <a:spcPts val="0"/>
              </a:spcBef>
              <a:buNone/>
            </a:pPr>
            <a:r>
              <a:rPr sz="1200" lang="en"/>
              <a:t>1”</a:t>
            </a:r>
          </a:p>
          <a:p>
            <a:pPr>
              <a:spcBef>
                <a:spcPts val="0"/>
              </a:spcBef>
              <a:buNone/>
            </a:pPr>
            <a:r>
              <a:t/>
            </a:r>
            <a:endParaRPr/>
          </a:p>
        </p:txBody>
      </p:sp>
      <p:sp>
        <p:nvSpPr>
          <p:cNvPr id="237" name="Shape 237"/>
          <p:cNvSpPr txBox="1"/>
          <p:nvPr/>
        </p:nvSpPr>
        <p:spPr>
          <a:xfrm>
            <a:off y="2922575" x="7351975"/>
            <a:ext cy="797100" cx="6831300"/>
          </a:xfrm>
          <a:prstGeom prst="rect">
            <a:avLst/>
          </a:prstGeom>
          <a:noFill/>
          <a:ln>
            <a:noFill/>
          </a:ln>
        </p:spPr>
        <p:txBody>
          <a:bodyPr bIns="91425" rIns="91425" lIns="91425" tIns="91425" anchor="t" anchorCtr="0">
            <a:noAutofit/>
          </a:bodyPr>
          <a:lstStyle/>
          <a:p>
            <a:pPr rtl="0" lvl="0">
              <a:spcBef>
                <a:spcPts val="0"/>
              </a:spcBef>
              <a:buNone/>
            </a:pPr>
            <a:r>
              <a:rPr sz="1200" lang="en"/>
              <a:t>30”</a:t>
            </a:r>
          </a:p>
          <a:p>
            <a:pPr rtl="0" lvl="0">
              <a:spcBef>
                <a:spcPts val="0"/>
              </a:spcBef>
              <a:buNone/>
            </a:pPr>
            <a:r>
              <a:t/>
            </a:r>
            <a:endParaRP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1" name="Shape 241"/>
        <p:cNvGrpSpPr/>
        <p:nvPr/>
      </p:nvGrpSpPr>
      <p:grpSpPr>
        <a:xfrm>
          <a:off y="0" x="0"/>
          <a:ext cy="0" cx="0"/>
          <a:chOff y="0" x="0"/>
          <a:chExt cy="0" cx="0"/>
        </a:xfrm>
      </p:grpSpPr>
      <p:cxnSp>
        <p:nvCxnSpPr>
          <p:cNvPr id="242" name="Shape 242"/>
          <p:cNvCxnSpPr/>
          <p:nvPr/>
        </p:nvCxnSpPr>
        <p:spPr>
          <a:xfrm rot="10800000" flipH="1">
            <a:off y="2900206" x="6104194"/>
            <a:ext cy="1118999" cx="3900"/>
          </a:xfrm>
          <a:prstGeom prst="straightConnector1">
            <a:avLst/>
          </a:prstGeom>
          <a:noFill/>
          <a:ln w="76200" cap="flat">
            <a:solidFill>
              <a:srgbClr val="000000"/>
            </a:solidFill>
            <a:prstDash val="solid"/>
            <a:round/>
            <a:headEnd w="lg" len="lg" type="none"/>
            <a:tailEnd w="lg" len="lg" type="none"/>
          </a:ln>
        </p:spPr>
      </p:cxnSp>
      <p:cxnSp>
        <p:nvCxnSpPr>
          <p:cNvPr id="243" name="Shape 243"/>
          <p:cNvCxnSpPr/>
          <p:nvPr/>
        </p:nvCxnSpPr>
        <p:spPr>
          <a:xfrm rot="10800000" flipH="1">
            <a:off y="2626750" x="8773107"/>
            <a:ext cy="1441199" cx="1800"/>
          </a:xfrm>
          <a:prstGeom prst="straightConnector1">
            <a:avLst/>
          </a:prstGeom>
          <a:noFill/>
          <a:ln w="76200" cap="flat">
            <a:solidFill>
              <a:srgbClr val="000000"/>
            </a:solidFill>
            <a:prstDash val="solid"/>
            <a:round/>
            <a:headEnd w="lg" len="lg" type="none"/>
            <a:tailEnd w="lg" len="lg" type="none"/>
          </a:ln>
        </p:spPr>
      </p:cxnSp>
      <p:sp>
        <p:nvSpPr>
          <p:cNvPr id="244" name="Shape 244"/>
          <p:cNvSpPr txBox="1"/>
          <p:nvPr>
            <p:ph type="title"/>
          </p:nvPr>
        </p:nvSpPr>
        <p:spPr>
          <a:xfrm>
            <a:off y="101100" x="457200"/>
            <a:ext cy="1013999" cx="7536299"/>
          </a:xfrm>
          <a:prstGeom prst="rect">
            <a:avLst/>
          </a:prstGeom>
        </p:spPr>
        <p:txBody>
          <a:bodyPr bIns="91425" rIns="91425" lIns="91425" tIns="91425" anchor="b" anchorCtr="0">
            <a:noAutofit/>
          </a:bodyPr>
          <a:lstStyle/>
          <a:p>
            <a:pPr rtl="0" lvl="0">
              <a:spcBef>
                <a:spcPts val="0"/>
              </a:spcBef>
              <a:buNone/>
            </a:pPr>
            <a:r>
              <a:rPr lang="en"/>
              <a:t>How to build an NFT System</a:t>
            </a:r>
          </a:p>
        </p:txBody>
      </p:sp>
      <p:sp>
        <p:nvSpPr>
          <p:cNvPr id="245" name="Shape 245"/>
          <p:cNvSpPr txBox="1"/>
          <p:nvPr>
            <p:ph idx="1" type="body"/>
          </p:nvPr>
        </p:nvSpPr>
        <p:spPr>
          <a:xfrm>
            <a:off y="1278525" x="304800"/>
            <a:ext cy="3630300" cx="5247900"/>
          </a:xfrm>
          <a:prstGeom prst="rect">
            <a:avLst/>
          </a:prstGeom>
        </p:spPr>
        <p:txBody>
          <a:bodyPr bIns="91425" rIns="91425" lIns="91425" tIns="91425" anchor="t" anchorCtr="0">
            <a:noAutofit/>
          </a:bodyPr>
          <a:lstStyle/>
          <a:p>
            <a:pPr rtl="0" lvl="0" indent="-317500" marL="457200">
              <a:spcBef>
                <a:spcPts val="0"/>
              </a:spcBef>
              <a:buClr>
                <a:schemeClr val="dk2"/>
              </a:buClr>
              <a:buSzPct val="100000"/>
              <a:buFont typeface="Arial"/>
              <a:buAutoNum type="arabicPeriod"/>
            </a:pPr>
            <a:r>
              <a:rPr sz="1400" lang="en"/>
              <a:t>Get a reservoir for the nutrient solution</a:t>
            </a:r>
          </a:p>
          <a:p>
            <a:pPr rtl="0" lvl="0" indent="-317500" marL="457200">
              <a:spcBef>
                <a:spcPts val="0"/>
              </a:spcBef>
              <a:buClr>
                <a:schemeClr val="dk2"/>
              </a:buClr>
              <a:buSzPct val="100000"/>
              <a:buFont typeface="Arial"/>
              <a:buAutoNum type="arabicPeriod"/>
            </a:pPr>
            <a:r>
              <a:rPr sz="1400" lang="en"/>
              <a:t>Get a channel for the plants to sit in</a:t>
            </a:r>
          </a:p>
          <a:p>
            <a:pPr rtl="0" lvl="0" indent="-317500" marL="457200">
              <a:spcBef>
                <a:spcPts val="0"/>
              </a:spcBef>
              <a:buClr>
                <a:schemeClr val="dk2"/>
              </a:buClr>
              <a:buSzPct val="100000"/>
              <a:buFont typeface="Arial"/>
              <a:buAutoNum type="arabicPeriod"/>
            </a:pPr>
            <a:r>
              <a:rPr sz="1400" lang="en"/>
              <a:t>Add supports to your channel</a:t>
            </a:r>
          </a:p>
          <a:p>
            <a:pPr rtl="0" lvl="0" indent="-317500" marL="457200">
              <a:spcBef>
                <a:spcPts val="0"/>
              </a:spcBef>
              <a:buClr>
                <a:schemeClr val="dk2"/>
              </a:buClr>
              <a:buSzPct val="100000"/>
              <a:buFont typeface="Arial"/>
              <a:buAutoNum type="arabicPeriod"/>
            </a:pPr>
            <a:r>
              <a:rPr b="1" sz="1400" lang="en"/>
              <a:t>Drill out holes in your reservoir</a:t>
            </a:r>
          </a:p>
          <a:p>
            <a:pPr rtl="0" lvl="0" indent="-317500" marL="457200">
              <a:spcBef>
                <a:spcPts val="0"/>
              </a:spcBef>
              <a:buClr>
                <a:schemeClr val="dk2"/>
              </a:buClr>
              <a:buSzPct val="100000"/>
              <a:buFont typeface="Arial"/>
              <a:buAutoNum type="arabicPeriod"/>
            </a:pPr>
            <a:r>
              <a:rPr sz="1400" lang="en"/>
              <a:t>Get a small pump and tubing</a:t>
            </a:r>
          </a:p>
          <a:p>
            <a:pPr rtl="0" lvl="0" indent="-317500" marL="457200">
              <a:spcBef>
                <a:spcPts val="0"/>
              </a:spcBef>
              <a:buClr>
                <a:schemeClr val="dk2"/>
              </a:buClr>
              <a:buSzPct val="100000"/>
              <a:buFont typeface="Arial"/>
              <a:buAutoNum type="arabicPeriod"/>
            </a:pPr>
            <a:r>
              <a:rPr sz="1400" lang="en"/>
              <a:t>Transplant seedlings to holes </a:t>
            </a:r>
          </a:p>
          <a:p>
            <a:pPr rtl="0" lvl="0">
              <a:spcBef>
                <a:spcPts val="0"/>
              </a:spcBef>
              <a:buNone/>
            </a:pPr>
            <a:r>
              <a:t/>
            </a:r>
            <a:endParaRPr sz="1400"/>
          </a:p>
          <a:p>
            <a:pPr rtl="0" lvl="0">
              <a:spcBef>
                <a:spcPts val="0"/>
              </a:spcBef>
              <a:buNone/>
            </a:pPr>
            <a:r>
              <a:rPr sz="1400" lang="en"/>
              <a:t>Different sized holes allow for different sized cups that hold different sized plants.</a:t>
            </a:r>
          </a:p>
        </p:txBody>
      </p:sp>
      <p:sp>
        <p:nvSpPr>
          <p:cNvPr id="246" name="Shape 246"/>
          <p:cNvSpPr/>
          <p:nvPr/>
        </p:nvSpPr>
        <p:spPr>
          <a:xfrm>
            <a:off y="3307293" x="5552621"/>
            <a:ext cy="743399" cx="1620299"/>
          </a:xfrm>
          <a:prstGeom prst="rect">
            <a:avLst/>
          </a:prstGeom>
          <a:solidFill>
            <a:srgbClr val="3189B0"/>
          </a:solidFill>
          <a:ln w="19050" cap="flat">
            <a:solidFill>
              <a:schemeClr val="dk1"/>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247" name="Shape 247"/>
          <p:cNvSpPr/>
          <p:nvPr/>
        </p:nvSpPr>
        <p:spPr>
          <a:xfrm rot="-395496">
            <a:off y="2537076" x="5543970"/>
            <a:ext cy="353616" cx="3329509"/>
          </a:xfrm>
          <a:prstGeom prst="rect">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rtl="0" lvl="0">
              <a:spcBef>
                <a:spcPts val="0"/>
              </a:spcBef>
              <a:buNone/>
            </a:pPr>
            <a:r>
              <a:t/>
            </a:r>
            <a:endParaRPr/>
          </a:p>
        </p:txBody>
      </p:sp>
      <p:pic>
        <p:nvPicPr>
          <p:cNvPr id="248" name="Shape 248"/>
          <p:cNvPicPr preferRelativeResize="0"/>
          <p:nvPr/>
        </p:nvPicPr>
        <p:blipFill>
          <a:blip r:embed="rId3">
            <a:alphaModFix/>
          </a:blip>
          <a:stretch>
            <a:fillRect/>
          </a:stretch>
        </p:blipFill>
        <p:spPr>
          <a:xfrm>
            <a:off y="3356375" x="457200"/>
            <a:ext cy="1552449" cx="1552449"/>
          </a:xfrm>
          <a:prstGeom prst="rect">
            <a:avLst/>
          </a:prstGeom>
          <a:noFill/>
          <a:ln>
            <a:noFill/>
          </a:ln>
        </p:spPr>
      </p:pic>
      <p:pic>
        <p:nvPicPr>
          <p:cNvPr id="249" name="Shape 249"/>
          <p:cNvPicPr preferRelativeResize="0"/>
          <p:nvPr/>
        </p:nvPicPr>
        <p:blipFill>
          <a:blip r:embed="rId4">
            <a:alphaModFix/>
          </a:blip>
          <a:stretch>
            <a:fillRect/>
          </a:stretch>
        </p:blipFill>
        <p:spPr>
          <a:xfrm>
            <a:off y="3356375" x="2234700"/>
            <a:ext cy="1552449" cx="1274350"/>
          </a:xfrm>
          <a:prstGeom prst="rect">
            <a:avLst/>
          </a:prstGeom>
          <a:noFill/>
          <a:ln>
            <a:noFill/>
          </a:ln>
        </p:spPr>
      </p:pic>
      <p:pic>
        <p:nvPicPr>
          <p:cNvPr id="250" name="Shape 250"/>
          <p:cNvPicPr preferRelativeResize="0"/>
          <p:nvPr/>
        </p:nvPicPr>
        <p:blipFill>
          <a:blip r:embed="rId5">
            <a:alphaModFix/>
          </a:blip>
          <a:stretch>
            <a:fillRect/>
          </a:stretch>
        </p:blipFill>
        <p:spPr>
          <a:xfrm>
            <a:off y="3593052" x="3682587"/>
            <a:ext cy="959972" cx="1620299"/>
          </a:xfrm>
          <a:prstGeom prst="rect">
            <a:avLst/>
          </a:prstGeom>
          <a:noFill/>
          <a:ln>
            <a:noFill/>
          </a:ln>
        </p:spPr>
      </p:pic>
      <p:cxnSp>
        <p:nvCxnSpPr>
          <p:cNvPr id="251" name="Shape 251"/>
          <p:cNvCxnSpPr/>
          <p:nvPr/>
        </p:nvCxnSpPr>
        <p:spPr>
          <a:xfrm rot="10800000" flipH="1">
            <a:off y="2626750" x="8773107"/>
            <a:ext cy="1441199" cx="1800"/>
          </a:xfrm>
          <a:prstGeom prst="straightConnector1">
            <a:avLst/>
          </a:prstGeom>
          <a:noFill/>
          <a:ln w="76200" cap="flat">
            <a:solidFill>
              <a:srgbClr val="000000"/>
            </a:solidFill>
            <a:prstDash val="solid"/>
            <a:round/>
            <a:headEnd w="lg" len="lg" type="none"/>
            <a:tailEnd w="lg" len="lg" type="none"/>
          </a:ln>
        </p:spPr>
      </p:cxnSp>
      <p:sp>
        <p:nvSpPr>
          <p:cNvPr id="252" name="Shape 252"/>
          <p:cNvSpPr/>
          <p:nvPr/>
        </p:nvSpPr>
        <p:spPr>
          <a:xfrm rot="-395496">
            <a:off y="2537076" x="5543970"/>
            <a:ext cy="353616" cx="3329509"/>
          </a:xfrm>
          <a:prstGeom prst="rect">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rtl="0" lvl="0">
              <a:spcBef>
                <a:spcPts val="0"/>
              </a:spcBef>
              <a:buNone/>
            </a:pPr>
            <a:r>
              <a:t/>
            </a:r>
            <a:endParaRPr/>
          </a:p>
        </p:txBody>
      </p:sp>
      <p:sp>
        <p:nvSpPr>
          <p:cNvPr id="253" name="Shape 253"/>
          <p:cNvSpPr/>
          <p:nvPr/>
        </p:nvSpPr>
        <p:spPr>
          <a:xfrm rot="-454230">
            <a:off y="2663434" x="5720804"/>
            <a:ext cy="100216" cx="282361"/>
          </a:xfrm>
          <a:prstGeom prst="ellipse">
            <a:avLst/>
          </a:pr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254" name="Shape 254"/>
          <p:cNvSpPr/>
          <p:nvPr/>
        </p:nvSpPr>
        <p:spPr>
          <a:xfrm rot="-454230">
            <a:off y="2447097" x="7572969"/>
            <a:ext cy="100216" cx="282361"/>
          </a:xfrm>
          <a:prstGeom prst="ellipse">
            <a:avLst/>
          </a:pr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255" name="Shape 255"/>
          <p:cNvSpPr/>
          <p:nvPr/>
        </p:nvSpPr>
        <p:spPr>
          <a:xfrm rot="-454230">
            <a:off y="2358820" x="8191688"/>
            <a:ext cy="100216" cx="282361"/>
          </a:xfrm>
          <a:prstGeom prst="ellipse">
            <a:avLst/>
          </a:pr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256" name="Shape 256"/>
          <p:cNvSpPr/>
          <p:nvPr/>
        </p:nvSpPr>
        <p:spPr>
          <a:xfrm rot="-454230">
            <a:off y="2495731" x="6954251"/>
            <a:ext cy="100216" cx="282361"/>
          </a:xfrm>
          <a:prstGeom prst="ellipse">
            <a:avLst/>
          </a:pr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257" name="Shape 257"/>
          <p:cNvSpPr/>
          <p:nvPr/>
        </p:nvSpPr>
        <p:spPr>
          <a:xfrm rot="-454230">
            <a:off y="2576641" x="6336536"/>
            <a:ext cy="100216" cx="282361"/>
          </a:xfrm>
          <a:prstGeom prst="ellipse">
            <a:avLst/>
          </a:prstGeom>
          <a:solidFill>
            <a:srgbClr val="000000"/>
          </a:solidFill>
          <a:ln>
            <a:noFill/>
          </a:ln>
        </p:spPr>
        <p:txBody>
          <a:bodyPr bIns="91425" rIns="91425" lIns="91425" tIns="91425" anchor="ctr" anchorCtr="0">
            <a:noAutofit/>
          </a:bodyPr>
          <a:lstStyle/>
          <a:p>
            <a:pPr>
              <a:spcBef>
                <a:spcPts val="0"/>
              </a:spcBef>
              <a:buNone/>
            </a:pPr>
            <a:r>
              <a:t/>
            </a:r>
            <a:endParaRP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1" name="Shape 261"/>
        <p:cNvGrpSpPr/>
        <p:nvPr/>
      </p:nvGrpSpPr>
      <p:grpSpPr>
        <a:xfrm>
          <a:off y="0" x="0"/>
          <a:ext cy="0" cx="0"/>
          <a:chOff y="0" x="0"/>
          <a:chExt cy="0" cx="0"/>
        </a:xfrm>
      </p:grpSpPr>
      <p:cxnSp>
        <p:nvCxnSpPr>
          <p:cNvPr id="262" name="Shape 262"/>
          <p:cNvCxnSpPr/>
          <p:nvPr/>
        </p:nvCxnSpPr>
        <p:spPr>
          <a:xfrm rot="10800000" flipH="1">
            <a:off y="2900206" x="6104194"/>
            <a:ext cy="1118999" cx="3900"/>
          </a:xfrm>
          <a:prstGeom prst="straightConnector1">
            <a:avLst/>
          </a:prstGeom>
          <a:noFill/>
          <a:ln w="76200" cap="flat">
            <a:solidFill>
              <a:srgbClr val="000000"/>
            </a:solidFill>
            <a:prstDash val="solid"/>
            <a:round/>
            <a:headEnd w="lg" len="lg" type="none"/>
            <a:tailEnd w="lg" len="lg" type="none"/>
          </a:ln>
        </p:spPr>
      </p:cxnSp>
      <p:cxnSp>
        <p:nvCxnSpPr>
          <p:cNvPr id="263" name="Shape 263"/>
          <p:cNvCxnSpPr/>
          <p:nvPr/>
        </p:nvCxnSpPr>
        <p:spPr>
          <a:xfrm rot="10800000" flipH="1">
            <a:off y="2626750" x="8773107"/>
            <a:ext cy="1441199" cx="1800"/>
          </a:xfrm>
          <a:prstGeom prst="straightConnector1">
            <a:avLst/>
          </a:prstGeom>
          <a:noFill/>
          <a:ln w="76200" cap="flat">
            <a:solidFill>
              <a:srgbClr val="000000"/>
            </a:solidFill>
            <a:prstDash val="solid"/>
            <a:round/>
            <a:headEnd w="lg" len="lg" type="none"/>
            <a:tailEnd w="lg" len="lg" type="none"/>
          </a:ln>
        </p:spPr>
      </p:cxnSp>
      <p:sp>
        <p:nvSpPr>
          <p:cNvPr id="264" name="Shape 264"/>
          <p:cNvSpPr txBox="1"/>
          <p:nvPr>
            <p:ph type="title"/>
          </p:nvPr>
        </p:nvSpPr>
        <p:spPr>
          <a:xfrm>
            <a:off y="101100" x="457200"/>
            <a:ext cy="1013999" cx="7536299"/>
          </a:xfrm>
          <a:prstGeom prst="rect">
            <a:avLst/>
          </a:prstGeom>
        </p:spPr>
        <p:txBody>
          <a:bodyPr bIns="91425" rIns="91425" lIns="91425" tIns="91425" anchor="b" anchorCtr="0">
            <a:noAutofit/>
          </a:bodyPr>
          <a:lstStyle/>
          <a:p>
            <a:pPr rtl="0" lvl="0">
              <a:spcBef>
                <a:spcPts val="0"/>
              </a:spcBef>
              <a:buNone/>
            </a:pPr>
            <a:r>
              <a:rPr lang="en"/>
              <a:t>How to build an NFT System</a:t>
            </a:r>
          </a:p>
        </p:txBody>
      </p:sp>
      <p:sp>
        <p:nvSpPr>
          <p:cNvPr id="265" name="Shape 265"/>
          <p:cNvSpPr txBox="1"/>
          <p:nvPr>
            <p:ph idx="1" type="body"/>
          </p:nvPr>
        </p:nvSpPr>
        <p:spPr>
          <a:xfrm>
            <a:off y="1278525" x="304800"/>
            <a:ext cy="3630300" cx="5247900"/>
          </a:xfrm>
          <a:prstGeom prst="rect">
            <a:avLst/>
          </a:prstGeom>
        </p:spPr>
        <p:txBody>
          <a:bodyPr bIns="91425" rIns="91425" lIns="91425" tIns="91425" anchor="t" anchorCtr="0">
            <a:noAutofit/>
          </a:bodyPr>
          <a:lstStyle/>
          <a:p>
            <a:pPr rtl="0" lvl="0" indent="-317500" marL="457200">
              <a:spcBef>
                <a:spcPts val="0"/>
              </a:spcBef>
              <a:buClr>
                <a:schemeClr val="dk2"/>
              </a:buClr>
              <a:buSzPct val="100000"/>
              <a:buFont typeface="Arial"/>
              <a:buAutoNum type="arabicPeriod"/>
            </a:pPr>
            <a:r>
              <a:rPr sz="1400" lang="en"/>
              <a:t>Get a reservoir for the nutrient solution</a:t>
            </a:r>
          </a:p>
          <a:p>
            <a:pPr rtl="0" lvl="0" indent="-317500" marL="457200">
              <a:spcBef>
                <a:spcPts val="0"/>
              </a:spcBef>
              <a:buClr>
                <a:schemeClr val="dk2"/>
              </a:buClr>
              <a:buSzPct val="100000"/>
              <a:buFont typeface="Arial"/>
              <a:buAutoNum type="arabicPeriod"/>
            </a:pPr>
            <a:r>
              <a:rPr sz="1400" lang="en"/>
              <a:t>Get a channel for the plants to sit in</a:t>
            </a:r>
          </a:p>
          <a:p>
            <a:pPr rtl="0" lvl="0" indent="-317500" marL="457200">
              <a:spcBef>
                <a:spcPts val="0"/>
              </a:spcBef>
              <a:buClr>
                <a:schemeClr val="dk2"/>
              </a:buClr>
              <a:buSzPct val="100000"/>
              <a:buFont typeface="Arial"/>
              <a:buAutoNum type="arabicPeriod"/>
            </a:pPr>
            <a:r>
              <a:rPr sz="1400" lang="en"/>
              <a:t>Add supports to your channel</a:t>
            </a:r>
          </a:p>
          <a:p>
            <a:pPr rtl="0" lvl="0" indent="-317500" marL="457200">
              <a:spcBef>
                <a:spcPts val="0"/>
              </a:spcBef>
              <a:buClr>
                <a:schemeClr val="dk2"/>
              </a:buClr>
              <a:buSzPct val="100000"/>
              <a:buFont typeface="Arial"/>
              <a:buAutoNum type="arabicPeriod"/>
            </a:pPr>
            <a:r>
              <a:rPr sz="1400" lang="en"/>
              <a:t>Drill out holes in your reservoir</a:t>
            </a:r>
          </a:p>
          <a:p>
            <a:pPr rtl="0" lvl="0" indent="-317500" marL="457200">
              <a:spcBef>
                <a:spcPts val="0"/>
              </a:spcBef>
              <a:buClr>
                <a:schemeClr val="dk2"/>
              </a:buClr>
              <a:buSzPct val="100000"/>
              <a:buFont typeface="Arial"/>
              <a:buAutoNum type="arabicPeriod"/>
            </a:pPr>
            <a:r>
              <a:rPr b="1" sz="1400" lang="en"/>
              <a:t>Get a small pump and tubing</a:t>
            </a:r>
          </a:p>
          <a:p>
            <a:pPr rtl="0" lvl="0" indent="-317500" marL="457200">
              <a:spcBef>
                <a:spcPts val="0"/>
              </a:spcBef>
              <a:buClr>
                <a:schemeClr val="dk2"/>
              </a:buClr>
              <a:buSzPct val="100000"/>
              <a:buFont typeface="Arial"/>
              <a:buAutoNum type="arabicPeriod"/>
            </a:pPr>
            <a:r>
              <a:rPr sz="1400" lang="en"/>
              <a:t>Transplant seedlings to holes </a:t>
            </a:r>
          </a:p>
          <a:p>
            <a:pPr rtl="0" lvl="0">
              <a:spcBef>
                <a:spcPts val="0"/>
              </a:spcBef>
              <a:buNone/>
            </a:pPr>
            <a:r>
              <a:t/>
            </a:r>
            <a:endParaRPr sz="1400"/>
          </a:p>
        </p:txBody>
      </p:sp>
      <p:sp>
        <p:nvSpPr>
          <p:cNvPr id="266" name="Shape 266"/>
          <p:cNvSpPr/>
          <p:nvPr/>
        </p:nvSpPr>
        <p:spPr>
          <a:xfrm>
            <a:off y="3307293" x="5552621"/>
            <a:ext cy="743399" cx="1620299"/>
          </a:xfrm>
          <a:prstGeom prst="rect">
            <a:avLst/>
          </a:prstGeom>
          <a:solidFill>
            <a:srgbClr val="3189B0"/>
          </a:solidFill>
          <a:ln w="19050" cap="flat">
            <a:solidFill>
              <a:schemeClr val="dk1"/>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267" name="Shape 267"/>
          <p:cNvSpPr/>
          <p:nvPr/>
        </p:nvSpPr>
        <p:spPr>
          <a:xfrm rot="-395496">
            <a:off y="2537076" x="5543970"/>
            <a:ext cy="353616" cx="3329509"/>
          </a:xfrm>
          <a:prstGeom prst="rect">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rtl="0" lvl="0">
              <a:spcBef>
                <a:spcPts val="0"/>
              </a:spcBef>
              <a:buNone/>
            </a:pPr>
            <a:r>
              <a:t/>
            </a:r>
            <a:endParaRPr/>
          </a:p>
        </p:txBody>
      </p:sp>
      <p:cxnSp>
        <p:nvCxnSpPr>
          <p:cNvPr id="268" name="Shape 268"/>
          <p:cNvCxnSpPr/>
          <p:nvPr/>
        </p:nvCxnSpPr>
        <p:spPr>
          <a:xfrm rot="10800000" flipH="1">
            <a:off y="2626750" x="8773107"/>
            <a:ext cy="1441199" cx="1800"/>
          </a:xfrm>
          <a:prstGeom prst="straightConnector1">
            <a:avLst/>
          </a:prstGeom>
          <a:noFill/>
          <a:ln w="76200" cap="flat">
            <a:solidFill>
              <a:srgbClr val="000000"/>
            </a:solidFill>
            <a:prstDash val="solid"/>
            <a:round/>
            <a:headEnd w="lg" len="lg" type="none"/>
            <a:tailEnd w="lg" len="lg" type="none"/>
          </a:ln>
        </p:spPr>
      </p:cxnSp>
      <p:sp>
        <p:nvSpPr>
          <p:cNvPr id="269" name="Shape 269"/>
          <p:cNvSpPr/>
          <p:nvPr/>
        </p:nvSpPr>
        <p:spPr>
          <a:xfrm rot="-395496">
            <a:off y="2537076" x="5543970"/>
            <a:ext cy="353616" cx="3329509"/>
          </a:xfrm>
          <a:prstGeom prst="rect">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rtl="0" lvl="0">
              <a:spcBef>
                <a:spcPts val="0"/>
              </a:spcBef>
              <a:buNone/>
            </a:pPr>
            <a:r>
              <a:t/>
            </a:r>
            <a:endParaRPr/>
          </a:p>
        </p:txBody>
      </p:sp>
      <p:sp>
        <p:nvSpPr>
          <p:cNvPr id="270" name="Shape 270"/>
          <p:cNvSpPr/>
          <p:nvPr/>
        </p:nvSpPr>
        <p:spPr>
          <a:xfrm rot="-454230">
            <a:off y="2663434" x="5720804"/>
            <a:ext cy="100216" cx="282361"/>
          </a:xfrm>
          <a:prstGeom prst="ellipse">
            <a:avLst/>
          </a:pr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271" name="Shape 271"/>
          <p:cNvSpPr/>
          <p:nvPr/>
        </p:nvSpPr>
        <p:spPr>
          <a:xfrm rot="-454230">
            <a:off y="2447097" x="7572969"/>
            <a:ext cy="100216" cx="282361"/>
          </a:xfrm>
          <a:prstGeom prst="ellipse">
            <a:avLst/>
          </a:pr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272" name="Shape 272"/>
          <p:cNvSpPr/>
          <p:nvPr/>
        </p:nvSpPr>
        <p:spPr>
          <a:xfrm rot="-454230">
            <a:off y="2358820" x="8191688"/>
            <a:ext cy="100216" cx="282361"/>
          </a:xfrm>
          <a:prstGeom prst="ellipse">
            <a:avLst/>
          </a:pr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273" name="Shape 273"/>
          <p:cNvSpPr/>
          <p:nvPr/>
        </p:nvSpPr>
        <p:spPr>
          <a:xfrm rot="-454230">
            <a:off y="2495731" x="6954251"/>
            <a:ext cy="100216" cx="282361"/>
          </a:xfrm>
          <a:prstGeom prst="ellipse">
            <a:avLst/>
          </a:pr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274" name="Shape 274"/>
          <p:cNvSpPr/>
          <p:nvPr/>
        </p:nvSpPr>
        <p:spPr>
          <a:xfrm rot="-454230">
            <a:off y="2576641" x="6336536"/>
            <a:ext cy="100216" cx="282361"/>
          </a:xfrm>
          <a:prstGeom prst="ellipse">
            <a:avLst/>
          </a:prstGeom>
          <a:solidFill>
            <a:srgbClr val="000000"/>
          </a:solidFill>
          <a:ln>
            <a:noFill/>
          </a:ln>
        </p:spPr>
        <p:txBody>
          <a:bodyPr bIns="91425" rIns="91425" lIns="91425" tIns="91425" anchor="ctr" anchorCtr="0">
            <a:noAutofit/>
          </a:bodyPr>
          <a:lstStyle/>
          <a:p>
            <a:pPr>
              <a:spcBef>
                <a:spcPts val="0"/>
              </a:spcBef>
              <a:buNone/>
            </a:pPr>
            <a:r>
              <a:t/>
            </a:r>
            <a:endParaRPr/>
          </a:p>
        </p:txBody>
      </p:sp>
      <p:cxnSp>
        <p:nvCxnSpPr>
          <p:cNvPr id="275" name="Shape 275"/>
          <p:cNvCxnSpPr>
            <a:stCxn id="276" idx="0"/>
          </p:cNvCxnSpPr>
          <p:nvPr/>
        </p:nvCxnSpPr>
        <p:spPr>
          <a:xfrm rot="10800000">
            <a:off y="3010212" x="6842875"/>
            <a:ext cy="782100" cx="0"/>
          </a:xfrm>
          <a:prstGeom prst="straightConnector1">
            <a:avLst/>
          </a:prstGeom>
          <a:noFill/>
          <a:ln w="28575" cap="flat">
            <a:solidFill>
              <a:srgbClr val="000000"/>
            </a:solidFill>
            <a:prstDash val="solid"/>
            <a:round/>
            <a:headEnd w="lg" len="lg" type="none"/>
            <a:tailEnd w="lg" len="lg" type="none"/>
          </a:ln>
        </p:spPr>
      </p:cxnSp>
      <p:cxnSp>
        <p:nvCxnSpPr>
          <p:cNvPr id="277" name="Shape 277"/>
          <p:cNvCxnSpPr/>
          <p:nvPr/>
        </p:nvCxnSpPr>
        <p:spPr>
          <a:xfrm rot="10800000" flipH="1">
            <a:off y="2791035" x="6834635"/>
            <a:ext cy="234599" cx="2097300"/>
          </a:xfrm>
          <a:prstGeom prst="straightConnector1">
            <a:avLst/>
          </a:prstGeom>
          <a:noFill/>
          <a:ln w="28575" cap="flat">
            <a:solidFill>
              <a:srgbClr val="000000"/>
            </a:solidFill>
            <a:prstDash val="solid"/>
            <a:round/>
            <a:headEnd w="lg" len="lg" type="none"/>
            <a:tailEnd w="lg" len="lg" type="none"/>
          </a:ln>
        </p:spPr>
      </p:cxnSp>
      <p:cxnSp>
        <p:nvCxnSpPr>
          <p:cNvPr id="278" name="Shape 278"/>
          <p:cNvCxnSpPr/>
          <p:nvPr/>
        </p:nvCxnSpPr>
        <p:spPr>
          <a:xfrm rot="10800000">
            <a:off y="2446605" x="8917299"/>
            <a:ext cy="353399" cx="14700"/>
          </a:xfrm>
          <a:prstGeom prst="straightConnector1">
            <a:avLst/>
          </a:prstGeom>
          <a:noFill/>
          <a:ln w="28575" cap="flat">
            <a:solidFill>
              <a:srgbClr val="000000"/>
            </a:solidFill>
            <a:prstDash val="solid"/>
            <a:round/>
            <a:headEnd w="lg" len="lg" type="none"/>
            <a:tailEnd w="lg" len="lg" type="none"/>
          </a:ln>
        </p:spPr>
      </p:cxnSp>
      <p:cxnSp>
        <p:nvCxnSpPr>
          <p:cNvPr id="279" name="Shape 279"/>
          <p:cNvCxnSpPr/>
          <p:nvPr/>
        </p:nvCxnSpPr>
        <p:spPr>
          <a:xfrm rot="10800000" flipH="1">
            <a:off y="2446473" x="8707741"/>
            <a:ext cy="15899" cx="209399"/>
          </a:xfrm>
          <a:prstGeom prst="straightConnector1">
            <a:avLst/>
          </a:prstGeom>
          <a:noFill/>
          <a:ln w="28575" cap="flat">
            <a:solidFill>
              <a:srgbClr val="000000"/>
            </a:solidFill>
            <a:prstDash val="solid"/>
            <a:round/>
            <a:headEnd w="lg" len="lg" type="none"/>
            <a:tailEnd w="lg" len="lg" type="none"/>
          </a:ln>
        </p:spPr>
      </p:cxnSp>
      <p:sp>
        <p:nvSpPr>
          <p:cNvPr id="276" name="Shape 276"/>
          <p:cNvSpPr/>
          <p:nvPr/>
        </p:nvSpPr>
        <p:spPr>
          <a:xfrm>
            <a:off y="3792312" x="6683875"/>
            <a:ext cy="203700" cx="317999"/>
          </a:xfrm>
          <a:prstGeom prst="rect">
            <a:avLst/>
          </a:prstGeom>
          <a:solidFill>
            <a:srgbClr val="000000"/>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pic>
        <p:nvPicPr>
          <p:cNvPr id="280" name="Shape 280"/>
          <p:cNvPicPr preferRelativeResize="0"/>
          <p:nvPr/>
        </p:nvPicPr>
        <p:blipFill>
          <a:blip r:embed="rId3">
            <a:alphaModFix/>
          </a:blip>
          <a:stretch>
            <a:fillRect/>
          </a:stretch>
        </p:blipFill>
        <p:spPr>
          <a:xfrm>
            <a:off y="3693108" x="457200"/>
            <a:ext cy="1366716" cx="1366750"/>
          </a:xfrm>
          <a:prstGeom prst="rect">
            <a:avLst/>
          </a:prstGeom>
          <a:noFill/>
          <a:ln w="19050" cap="flat">
            <a:solidFill>
              <a:srgbClr val="000000"/>
            </a:solidFill>
            <a:prstDash val="solid"/>
            <a:round/>
            <a:headEnd w="med" len="med" type="none"/>
            <a:tailEnd w="med" len="med" type="none"/>
          </a:ln>
        </p:spPr>
      </p:pic>
      <p:pic>
        <p:nvPicPr>
          <p:cNvPr id="281" name="Shape 281"/>
          <p:cNvPicPr preferRelativeResize="0"/>
          <p:nvPr/>
        </p:nvPicPr>
        <p:blipFill>
          <a:blip r:embed="rId4">
            <a:alphaModFix/>
          </a:blip>
          <a:stretch>
            <a:fillRect/>
          </a:stretch>
        </p:blipFill>
        <p:spPr>
          <a:xfrm>
            <a:off y="3693075" x="2576875"/>
            <a:ext cy="1366750" cx="1366750"/>
          </a:xfrm>
          <a:prstGeom prst="rect">
            <a:avLst/>
          </a:prstGeom>
          <a:noFill/>
          <a:ln w="19050" cap="flat">
            <a:solidFill>
              <a:schemeClr val="accent1"/>
            </a:solidFill>
            <a:prstDash val="solid"/>
            <a:round/>
            <a:headEnd w="med" len="med" type="none"/>
            <a:tailEnd w="med" len="med" type="none"/>
          </a:ln>
        </p:spPr>
      </p:pic>
      <p:sp>
        <p:nvSpPr>
          <p:cNvPr id="282" name="Shape 282"/>
          <p:cNvSpPr txBox="1"/>
          <p:nvPr/>
        </p:nvSpPr>
        <p:spPr>
          <a:xfrm>
            <a:off y="1807300" x="352250"/>
            <a:ext cy="3000000" cx="4613399"/>
          </a:xfrm>
          <a:prstGeom prst="rect">
            <a:avLst/>
          </a:prstGeom>
          <a:noFill/>
          <a:ln>
            <a:noFill/>
          </a:ln>
        </p:spPr>
        <p:txBody>
          <a:bodyPr bIns="91425" rIns="91425" lIns="91425" tIns="91425" anchor="ctr" anchorCtr="0">
            <a:noAutofit/>
          </a:bodyPr>
          <a:lstStyle/>
          <a:p>
            <a:pPr rtl="0" lvl="0">
              <a:spcBef>
                <a:spcPts val="0"/>
              </a:spcBef>
              <a:buNone/>
            </a:pPr>
            <a:r>
              <a:rPr sz="1200" lang="en">
                <a:solidFill>
                  <a:schemeClr val="dk2"/>
                </a:solidFill>
              </a:rPr>
              <a:t>Regardless of the system, the water is normally moved from the reservoir to the plants with a small pump and vinyl tubing. The size of this tubing is determined by your pump size.</a:t>
            </a:r>
          </a:p>
        </p:txBody>
      </p:sp>
      <p:cxnSp>
        <p:nvCxnSpPr>
          <p:cNvPr id="283" name="Shape 283"/>
          <p:cNvCxnSpPr/>
          <p:nvPr/>
        </p:nvCxnSpPr>
        <p:spPr>
          <a:xfrm rot="10800000">
            <a:off y="3010020" x="5716555"/>
            <a:ext cy="915299" cx="40500"/>
          </a:xfrm>
          <a:prstGeom prst="straightConnector1">
            <a:avLst/>
          </a:prstGeom>
          <a:noFill/>
          <a:ln w="28575" cap="flat">
            <a:solidFill>
              <a:srgbClr val="000000"/>
            </a:solidFill>
            <a:prstDash val="solid"/>
            <a:round/>
            <a:headEnd w="lg" len="lg" type="none"/>
            <a:tailEnd w="lg" len="lg" type="none"/>
          </a:ln>
        </p:spPr>
      </p:cxnSp>
      <p:cxnSp>
        <p:nvCxnSpPr>
          <p:cNvPr id="284" name="Shape 284"/>
          <p:cNvCxnSpPr/>
          <p:nvPr/>
        </p:nvCxnSpPr>
        <p:spPr>
          <a:xfrm rot="10800000" flipH="1">
            <a:off y="2626750" x="8773107"/>
            <a:ext cy="1441199" cx="1800"/>
          </a:xfrm>
          <a:prstGeom prst="straightConnector1">
            <a:avLst/>
          </a:prstGeom>
          <a:noFill/>
          <a:ln w="76200" cap="flat">
            <a:solidFill>
              <a:srgbClr val="000000"/>
            </a:solidFill>
            <a:prstDash val="solid"/>
            <a:round/>
            <a:headEnd w="lg" len="lg" type="none"/>
            <a:tailEnd w="lg" len="lg" type="none"/>
          </a:ln>
        </p:spPr>
      </p:cxnSp>
      <p:cxnSp>
        <p:nvCxnSpPr>
          <p:cNvPr id="285" name="Shape 285"/>
          <p:cNvCxnSpPr/>
          <p:nvPr/>
        </p:nvCxnSpPr>
        <p:spPr>
          <a:xfrm rot="10800000" flipH="1">
            <a:off y="2791035" x="6834635"/>
            <a:ext cy="234599" cx="2097300"/>
          </a:xfrm>
          <a:prstGeom prst="straightConnector1">
            <a:avLst/>
          </a:prstGeom>
          <a:noFill/>
          <a:ln w="28575" cap="flat">
            <a:solidFill>
              <a:srgbClr val="000000"/>
            </a:solidFill>
            <a:prstDash val="solid"/>
            <a:round/>
            <a:headEnd w="lg" len="lg" type="none"/>
            <a:tailEnd w="lg" len="lg" type="none"/>
          </a:ln>
        </p:spPr>
      </p:cxnSp>
      <p:cxnSp>
        <p:nvCxnSpPr>
          <p:cNvPr id="286" name="Shape 286"/>
          <p:cNvCxnSpPr/>
          <p:nvPr/>
        </p:nvCxnSpPr>
        <p:spPr>
          <a:xfrm rot="10800000">
            <a:off y="2446605" x="8917299"/>
            <a:ext cy="353399" cx="14700"/>
          </a:xfrm>
          <a:prstGeom prst="straightConnector1">
            <a:avLst/>
          </a:prstGeom>
          <a:noFill/>
          <a:ln w="28575" cap="flat">
            <a:solidFill>
              <a:srgbClr val="000000"/>
            </a:solidFill>
            <a:prstDash val="solid"/>
            <a:round/>
            <a:headEnd w="lg" len="lg" type="none"/>
            <a:tailEnd w="lg" len="lg" type="none"/>
          </a:ln>
        </p:spPr>
      </p:cxnSp>
      <p:cxnSp>
        <p:nvCxnSpPr>
          <p:cNvPr id="287" name="Shape 287"/>
          <p:cNvCxnSpPr/>
          <p:nvPr/>
        </p:nvCxnSpPr>
        <p:spPr>
          <a:xfrm rot="10800000" flipH="1">
            <a:off y="2446473" x="8707741"/>
            <a:ext cy="15899" cx="209399"/>
          </a:xfrm>
          <a:prstGeom prst="straightConnector1">
            <a:avLst/>
          </a:prstGeom>
          <a:noFill/>
          <a:ln w="28575" cap="flat">
            <a:solidFill>
              <a:srgbClr val="000000"/>
            </a:solidFill>
            <a:prstDash val="solid"/>
            <a:round/>
            <a:headEnd w="lg" len="lg" type="none"/>
            <a:tailEnd w="lg" len="lg" type="none"/>
          </a:ln>
        </p:spPr>
      </p:cxnSp>
      <p:sp>
        <p:nvSpPr>
          <p:cNvPr id="288" name="Shape 288"/>
          <p:cNvSpPr/>
          <p:nvPr/>
        </p:nvSpPr>
        <p:spPr>
          <a:xfrm>
            <a:off y="2576411" x="8727132"/>
            <a:ext cy="100799" cx="108300"/>
          </a:xfrm>
          <a:prstGeom prst="teardrop">
            <a:avLst>
              <a:gd fmla="val 100000" name="adj"/>
            </a:avLst>
          </a:prstGeom>
          <a:solidFill>
            <a:srgbClr val="3694D1"/>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289" name="Shape 289"/>
          <p:cNvSpPr/>
          <p:nvPr/>
        </p:nvSpPr>
        <p:spPr>
          <a:xfrm>
            <a:off y="2530664" x="8618866"/>
            <a:ext cy="100799" cx="108300"/>
          </a:xfrm>
          <a:prstGeom prst="teardrop">
            <a:avLst>
              <a:gd fmla="val 100000" name="adj"/>
            </a:avLst>
          </a:prstGeom>
          <a:solidFill>
            <a:srgbClr val="3694D1"/>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290" name="Shape 290"/>
          <p:cNvSpPr/>
          <p:nvPr/>
        </p:nvSpPr>
        <p:spPr>
          <a:xfrm>
            <a:off y="2614460" x="8541403"/>
            <a:ext cy="100799" cx="108300"/>
          </a:xfrm>
          <a:prstGeom prst="teardrop">
            <a:avLst>
              <a:gd fmla="val 100000" name="adj"/>
            </a:avLst>
          </a:prstGeom>
          <a:solidFill>
            <a:srgbClr val="3694D1"/>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291" name="Shape 291"/>
          <p:cNvSpPr/>
          <p:nvPr/>
        </p:nvSpPr>
        <p:spPr>
          <a:xfrm>
            <a:off y="2446867" x="8696330"/>
            <a:ext cy="100799" cx="108300"/>
          </a:xfrm>
          <a:prstGeom prst="teardrop">
            <a:avLst>
              <a:gd fmla="val 100000" name="adj"/>
            </a:avLst>
          </a:prstGeom>
          <a:solidFill>
            <a:srgbClr val="3694D1"/>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292" name="Shape 292"/>
          <p:cNvSpPr/>
          <p:nvPr/>
        </p:nvSpPr>
        <p:spPr>
          <a:xfrm rot="-388963">
            <a:off y="2814567" x="5557419"/>
            <a:ext cy="74747" cx="3329388"/>
          </a:xfrm>
          <a:prstGeom prst="rect">
            <a:avLst/>
          </a:prstGeom>
          <a:solidFill>
            <a:srgbClr val="3694D1"/>
          </a:solidFill>
          <a:ln w="19050" cap="flat">
            <a:solidFill>
              <a:srgbClr val="3189B0"/>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6" name="Shape 296"/>
        <p:cNvGrpSpPr/>
        <p:nvPr/>
      </p:nvGrpSpPr>
      <p:grpSpPr>
        <a:xfrm>
          <a:off y="0" x="0"/>
          <a:ext cy="0" cx="0"/>
          <a:chOff y="0" x="0"/>
          <a:chExt cy="0" cx="0"/>
        </a:xfrm>
      </p:grpSpPr>
      <p:sp>
        <p:nvSpPr>
          <p:cNvPr id="297" name="Shape 297"/>
          <p:cNvSpPr txBox="1"/>
          <p:nvPr>
            <p:ph type="title"/>
          </p:nvPr>
        </p:nvSpPr>
        <p:spPr>
          <a:xfrm>
            <a:off y="101100" x="457200"/>
            <a:ext cy="1013999" cx="7536299"/>
          </a:xfrm>
          <a:prstGeom prst="rect">
            <a:avLst/>
          </a:prstGeom>
        </p:spPr>
        <p:txBody>
          <a:bodyPr bIns="91425" rIns="91425" lIns="91425" tIns="91425" anchor="b" anchorCtr="0">
            <a:noAutofit/>
          </a:bodyPr>
          <a:lstStyle/>
          <a:p>
            <a:pPr rtl="0" lvl="0">
              <a:spcBef>
                <a:spcPts val="0"/>
              </a:spcBef>
              <a:buNone/>
            </a:pPr>
            <a:r>
              <a:rPr lang="en"/>
              <a:t>How to build an NFT System</a:t>
            </a:r>
          </a:p>
        </p:txBody>
      </p:sp>
      <p:sp>
        <p:nvSpPr>
          <p:cNvPr id="298" name="Shape 298"/>
          <p:cNvSpPr txBox="1"/>
          <p:nvPr>
            <p:ph idx="1" type="body"/>
          </p:nvPr>
        </p:nvSpPr>
        <p:spPr>
          <a:xfrm>
            <a:off y="1278525" x="304800"/>
            <a:ext cy="3630300" cx="5247900"/>
          </a:xfrm>
          <a:prstGeom prst="rect">
            <a:avLst/>
          </a:prstGeom>
        </p:spPr>
        <p:txBody>
          <a:bodyPr bIns="91425" rIns="91425" lIns="91425" tIns="91425" anchor="t" anchorCtr="0">
            <a:noAutofit/>
          </a:bodyPr>
          <a:lstStyle/>
          <a:p>
            <a:pPr rtl="0" lvl="0" indent="-317500" marL="457200">
              <a:spcBef>
                <a:spcPts val="0"/>
              </a:spcBef>
              <a:buClr>
                <a:schemeClr val="dk2"/>
              </a:buClr>
              <a:buSzPct val="100000"/>
              <a:buFont typeface="Arial"/>
              <a:buAutoNum type="arabicPeriod"/>
            </a:pPr>
            <a:r>
              <a:rPr sz="1400" lang="en"/>
              <a:t>Get a reservoir for the nutrient solution</a:t>
            </a:r>
          </a:p>
          <a:p>
            <a:pPr rtl="0" lvl="0" indent="-317500" marL="457200">
              <a:spcBef>
                <a:spcPts val="0"/>
              </a:spcBef>
              <a:buClr>
                <a:schemeClr val="dk2"/>
              </a:buClr>
              <a:buSzPct val="100000"/>
              <a:buFont typeface="Arial"/>
              <a:buAutoNum type="arabicPeriod"/>
            </a:pPr>
            <a:r>
              <a:rPr sz="1400" lang="en"/>
              <a:t>Get a channel for the plants to sit in</a:t>
            </a:r>
          </a:p>
          <a:p>
            <a:pPr rtl="0" lvl="0" indent="-317500" marL="457200">
              <a:spcBef>
                <a:spcPts val="0"/>
              </a:spcBef>
              <a:buClr>
                <a:schemeClr val="dk2"/>
              </a:buClr>
              <a:buSzPct val="100000"/>
              <a:buFont typeface="Arial"/>
              <a:buAutoNum type="arabicPeriod"/>
            </a:pPr>
            <a:r>
              <a:rPr sz="1400" lang="en"/>
              <a:t>Add supports to your channel</a:t>
            </a:r>
          </a:p>
          <a:p>
            <a:pPr rtl="0" lvl="0" indent="-317500" marL="457200">
              <a:spcBef>
                <a:spcPts val="0"/>
              </a:spcBef>
              <a:buClr>
                <a:schemeClr val="dk2"/>
              </a:buClr>
              <a:buSzPct val="100000"/>
              <a:buFont typeface="Arial"/>
              <a:buAutoNum type="arabicPeriod"/>
            </a:pPr>
            <a:r>
              <a:rPr sz="1400" lang="en"/>
              <a:t>Drill out holes in your reservoir</a:t>
            </a:r>
          </a:p>
          <a:p>
            <a:pPr rtl="0" lvl="0" indent="-317500" marL="457200">
              <a:spcBef>
                <a:spcPts val="0"/>
              </a:spcBef>
              <a:buClr>
                <a:schemeClr val="dk2"/>
              </a:buClr>
              <a:buSzPct val="100000"/>
              <a:buFont typeface="Arial"/>
              <a:buAutoNum type="arabicPeriod"/>
            </a:pPr>
            <a:r>
              <a:rPr sz="1400" lang="en"/>
              <a:t>Get a small pump and tubing</a:t>
            </a:r>
          </a:p>
          <a:p>
            <a:pPr rtl="0" lvl="0" indent="-317500" marL="457200">
              <a:spcBef>
                <a:spcPts val="0"/>
              </a:spcBef>
              <a:buClr>
                <a:schemeClr val="dk2"/>
              </a:buClr>
              <a:buSzPct val="100000"/>
              <a:buFont typeface="Arial"/>
              <a:buAutoNum type="arabicPeriod"/>
            </a:pPr>
            <a:r>
              <a:rPr b="1" sz="1400" lang="en"/>
              <a:t>Transplant seedlings to holes </a:t>
            </a:r>
          </a:p>
          <a:p>
            <a:pPr rtl="0" lvl="0">
              <a:spcBef>
                <a:spcPts val="0"/>
              </a:spcBef>
              <a:buNone/>
            </a:pPr>
            <a:r>
              <a:t/>
            </a:r>
            <a:endParaRPr sz="1400"/>
          </a:p>
        </p:txBody>
      </p:sp>
      <p:cxnSp>
        <p:nvCxnSpPr>
          <p:cNvPr id="299" name="Shape 299"/>
          <p:cNvCxnSpPr/>
          <p:nvPr/>
        </p:nvCxnSpPr>
        <p:spPr>
          <a:xfrm rot="10800000" flipH="1">
            <a:off y="2900206" x="6104194"/>
            <a:ext cy="1118999" cx="3900"/>
          </a:xfrm>
          <a:prstGeom prst="straightConnector1">
            <a:avLst/>
          </a:prstGeom>
          <a:noFill/>
          <a:ln w="76200" cap="flat">
            <a:solidFill>
              <a:srgbClr val="000000"/>
            </a:solidFill>
            <a:prstDash val="solid"/>
            <a:round/>
            <a:headEnd w="lg" len="lg" type="none"/>
            <a:tailEnd w="lg" len="lg" type="none"/>
          </a:ln>
        </p:spPr>
      </p:cxnSp>
      <p:cxnSp>
        <p:nvCxnSpPr>
          <p:cNvPr id="300" name="Shape 300"/>
          <p:cNvCxnSpPr/>
          <p:nvPr/>
        </p:nvCxnSpPr>
        <p:spPr>
          <a:xfrm rot="10800000" flipH="1">
            <a:off y="2626750" x="8773107"/>
            <a:ext cy="1441199" cx="1800"/>
          </a:xfrm>
          <a:prstGeom prst="straightConnector1">
            <a:avLst/>
          </a:prstGeom>
          <a:noFill/>
          <a:ln w="76200" cap="flat">
            <a:solidFill>
              <a:srgbClr val="000000"/>
            </a:solidFill>
            <a:prstDash val="solid"/>
            <a:round/>
            <a:headEnd w="lg" len="lg" type="none"/>
            <a:tailEnd w="lg" len="lg" type="none"/>
          </a:ln>
        </p:spPr>
      </p:cxnSp>
      <p:sp>
        <p:nvSpPr>
          <p:cNvPr id="301" name="Shape 301"/>
          <p:cNvSpPr/>
          <p:nvPr/>
        </p:nvSpPr>
        <p:spPr>
          <a:xfrm>
            <a:off y="3307293" x="5552621"/>
            <a:ext cy="743399" cx="1620299"/>
          </a:xfrm>
          <a:prstGeom prst="rect">
            <a:avLst/>
          </a:prstGeom>
          <a:solidFill>
            <a:srgbClr val="3189B0"/>
          </a:solidFill>
          <a:ln w="19050" cap="flat">
            <a:solidFill>
              <a:schemeClr val="dk1"/>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302" name="Shape 302"/>
          <p:cNvSpPr/>
          <p:nvPr/>
        </p:nvSpPr>
        <p:spPr>
          <a:xfrm rot="-395496">
            <a:off y="2537076" x="5543970"/>
            <a:ext cy="353616" cx="3329509"/>
          </a:xfrm>
          <a:prstGeom prst="rect">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rtl="0" lvl="0">
              <a:spcBef>
                <a:spcPts val="0"/>
              </a:spcBef>
              <a:buNone/>
            </a:pPr>
            <a:r>
              <a:t/>
            </a:r>
            <a:endParaRPr/>
          </a:p>
        </p:txBody>
      </p:sp>
      <p:cxnSp>
        <p:nvCxnSpPr>
          <p:cNvPr id="303" name="Shape 303"/>
          <p:cNvCxnSpPr/>
          <p:nvPr/>
        </p:nvCxnSpPr>
        <p:spPr>
          <a:xfrm rot="10800000" flipH="1">
            <a:off y="2626750" x="8773107"/>
            <a:ext cy="1441199" cx="1800"/>
          </a:xfrm>
          <a:prstGeom prst="straightConnector1">
            <a:avLst/>
          </a:prstGeom>
          <a:noFill/>
          <a:ln w="76200" cap="flat">
            <a:solidFill>
              <a:srgbClr val="000000"/>
            </a:solidFill>
            <a:prstDash val="solid"/>
            <a:round/>
            <a:headEnd w="lg" len="lg" type="none"/>
            <a:tailEnd w="lg" len="lg" type="none"/>
          </a:ln>
        </p:spPr>
      </p:cxnSp>
      <p:sp>
        <p:nvSpPr>
          <p:cNvPr id="304" name="Shape 304"/>
          <p:cNvSpPr/>
          <p:nvPr/>
        </p:nvSpPr>
        <p:spPr>
          <a:xfrm rot="-395496">
            <a:off y="2537076" x="5543970"/>
            <a:ext cy="353616" cx="3329509"/>
          </a:xfrm>
          <a:prstGeom prst="rect">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rtl="0" lvl="0">
              <a:spcBef>
                <a:spcPts val="0"/>
              </a:spcBef>
              <a:buNone/>
            </a:pPr>
            <a:r>
              <a:t/>
            </a:r>
            <a:endParaRPr/>
          </a:p>
        </p:txBody>
      </p:sp>
      <p:sp>
        <p:nvSpPr>
          <p:cNvPr id="305" name="Shape 305"/>
          <p:cNvSpPr/>
          <p:nvPr/>
        </p:nvSpPr>
        <p:spPr>
          <a:xfrm rot="-454230">
            <a:off y="2663434" x="5720804"/>
            <a:ext cy="100216" cx="282361"/>
          </a:xfrm>
          <a:prstGeom prst="ellipse">
            <a:avLst/>
          </a:pr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306" name="Shape 306"/>
          <p:cNvSpPr/>
          <p:nvPr/>
        </p:nvSpPr>
        <p:spPr>
          <a:xfrm rot="-454230">
            <a:off y="2447097" x="7572969"/>
            <a:ext cy="100216" cx="282361"/>
          </a:xfrm>
          <a:prstGeom prst="ellipse">
            <a:avLst/>
          </a:pr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307" name="Shape 307"/>
          <p:cNvSpPr/>
          <p:nvPr/>
        </p:nvSpPr>
        <p:spPr>
          <a:xfrm rot="-454230">
            <a:off y="2358820" x="8191688"/>
            <a:ext cy="100216" cx="282361"/>
          </a:xfrm>
          <a:prstGeom prst="ellipse">
            <a:avLst/>
          </a:pr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308" name="Shape 308"/>
          <p:cNvSpPr/>
          <p:nvPr/>
        </p:nvSpPr>
        <p:spPr>
          <a:xfrm rot="-454230">
            <a:off y="2495731" x="6954251"/>
            <a:ext cy="100216" cx="282361"/>
          </a:xfrm>
          <a:prstGeom prst="ellipse">
            <a:avLst/>
          </a:pr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309" name="Shape 309"/>
          <p:cNvSpPr/>
          <p:nvPr/>
        </p:nvSpPr>
        <p:spPr>
          <a:xfrm rot="-454230">
            <a:off y="2576641" x="6336536"/>
            <a:ext cy="100216" cx="282361"/>
          </a:xfrm>
          <a:prstGeom prst="ellipse">
            <a:avLst/>
          </a:prstGeom>
          <a:solidFill>
            <a:srgbClr val="000000"/>
          </a:solidFill>
          <a:ln>
            <a:noFill/>
          </a:ln>
        </p:spPr>
        <p:txBody>
          <a:bodyPr bIns="91425" rIns="91425" lIns="91425" tIns="91425" anchor="ctr" anchorCtr="0">
            <a:noAutofit/>
          </a:bodyPr>
          <a:lstStyle/>
          <a:p>
            <a:pPr>
              <a:spcBef>
                <a:spcPts val="0"/>
              </a:spcBef>
              <a:buNone/>
            </a:pPr>
            <a:r>
              <a:t/>
            </a:r>
            <a:endParaRPr/>
          </a:p>
        </p:txBody>
      </p:sp>
      <p:cxnSp>
        <p:nvCxnSpPr>
          <p:cNvPr id="310" name="Shape 310"/>
          <p:cNvCxnSpPr>
            <a:stCxn id="311" idx="0"/>
          </p:cNvCxnSpPr>
          <p:nvPr/>
        </p:nvCxnSpPr>
        <p:spPr>
          <a:xfrm rot="10800000">
            <a:off y="3010212" x="6842875"/>
            <a:ext cy="782100" cx="0"/>
          </a:xfrm>
          <a:prstGeom prst="straightConnector1">
            <a:avLst/>
          </a:prstGeom>
          <a:noFill/>
          <a:ln w="28575" cap="flat">
            <a:solidFill>
              <a:srgbClr val="000000"/>
            </a:solidFill>
            <a:prstDash val="solid"/>
            <a:round/>
            <a:headEnd w="lg" len="lg" type="none"/>
            <a:tailEnd w="lg" len="lg" type="none"/>
          </a:ln>
        </p:spPr>
      </p:cxnSp>
      <p:cxnSp>
        <p:nvCxnSpPr>
          <p:cNvPr id="312" name="Shape 312"/>
          <p:cNvCxnSpPr/>
          <p:nvPr/>
        </p:nvCxnSpPr>
        <p:spPr>
          <a:xfrm rot="10800000" flipH="1">
            <a:off y="2791035" x="6834635"/>
            <a:ext cy="234599" cx="2097300"/>
          </a:xfrm>
          <a:prstGeom prst="straightConnector1">
            <a:avLst/>
          </a:prstGeom>
          <a:noFill/>
          <a:ln w="28575" cap="flat">
            <a:solidFill>
              <a:srgbClr val="000000"/>
            </a:solidFill>
            <a:prstDash val="solid"/>
            <a:round/>
            <a:headEnd w="lg" len="lg" type="none"/>
            <a:tailEnd w="lg" len="lg" type="none"/>
          </a:ln>
        </p:spPr>
      </p:cxnSp>
      <p:cxnSp>
        <p:nvCxnSpPr>
          <p:cNvPr id="313" name="Shape 313"/>
          <p:cNvCxnSpPr/>
          <p:nvPr/>
        </p:nvCxnSpPr>
        <p:spPr>
          <a:xfrm rot="10800000">
            <a:off y="2446605" x="8917299"/>
            <a:ext cy="353399" cx="14700"/>
          </a:xfrm>
          <a:prstGeom prst="straightConnector1">
            <a:avLst/>
          </a:prstGeom>
          <a:noFill/>
          <a:ln w="28575" cap="flat">
            <a:solidFill>
              <a:srgbClr val="000000"/>
            </a:solidFill>
            <a:prstDash val="solid"/>
            <a:round/>
            <a:headEnd w="lg" len="lg" type="none"/>
            <a:tailEnd w="lg" len="lg" type="none"/>
          </a:ln>
        </p:spPr>
      </p:cxnSp>
      <p:cxnSp>
        <p:nvCxnSpPr>
          <p:cNvPr id="314" name="Shape 314"/>
          <p:cNvCxnSpPr/>
          <p:nvPr/>
        </p:nvCxnSpPr>
        <p:spPr>
          <a:xfrm rot="10800000" flipH="1">
            <a:off y="2446473" x="8707741"/>
            <a:ext cy="15899" cx="209399"/>
          </a:xfrm>
          <a:prstGeom prst="straightConnector1">
            <a:avLst/>
          </a:prstGeom>
          <a:noFill/>
          <a:ln w="28575" cap="flat">
            <a:solidFill>
              <a:srgbClr val="000000"/>
            </a:solidFill>
            <a:prstDash val="solid"/>
            <a:round/>
            <a:headEnd w="lg" len="lg" type="none"/>
            <a:tailEnd w="lg" len="lg" type="none"/>
          </a:ln>
        </p:spPr>
      </p:cxnSp>
      <p:sp>
        <p:nvSpPr>
          <p:cNvPr id="311" name="Shape 311"/>
          <p:cNvSpPr/>
          <p:nvPr/>
        </p:nvSpPr>
        <p:spPr>
          <a:xfrm>
            <a:off y="3792312" x="6683875"/>
            <a:ext cy="203700" cx="317999"/>
          </a:xfrm>
          <a:prstGeom prst="rect">
            <a:avLst/>
          </a:prstGeom>
          <a:solidFill>
            <a:srgbClr val="000000"/>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cxnSp>
        <p:nvCxnSpPr>
          <p:cNvPr id="315" name="Shape 315"/>
          <p:cNvCxnSpPr/>
          <p:nvPr/>
        </p:nvCxnSpPr>
        <p:spPr>
          <a:xfrm rot="10800000">
            <a:off y="3010020" x="5716555"/>
            <a:ext cy="915299" cx="40500"/>
          </a:xfrm>
          <a:prstGeom prst="straightConnector1">
            <a:avLst/>
          </a:prstGeom>
          <a:noFill/>
          <a:ln w="28575" cap="flat">
            <a:solidFill>
              <a:srgbClr val="000000"/>
            </a:solidFill>
            <a:prstDash val="solid"/>
            <a:round/>
            <a:headEnd w="lg" len="lg" type="none"/>
            <a:tailEnd w="lg" len="lg" type="none"/>
          </a:ln>
        </p:spPr>
      </p:cxnSp>
      <p:cxnSp>
        <p:nvCxnSpPr>
          <p:cNvPr id="316" name="Shape 316"/>
          <p:cNvCxnSpPr/>
          <p:nvPr/>
        </p:nvCxnSpPr>
        <p:spPr>
          <a:xfrm rot="10800000" flipH="1">
            <a:off y="2626750" x="8773107"/>
            <a:ext cy="1441199" cx="1800"/>
          </a:xfrm>
          <a:prstGeom prst="straightConnector1">
            <a:avLst/>
          </a:prstGeom>
          <a:noFill/>
          <a:ln w="76200" cap="flat">
            <a:solidFill>
              <a:srgbClr val="000000"/>
            </a:solidFill>
            <a:prstDash val="solid"/>
            <a:round/>
            <a:headEnd w="lg" len="lg" type="none"/>
            <a:tailEnd w="lg" len="lg" type="none"/>
          </a:ln>
        </p:spPr>
      </p:cxnSp>
      <p:cxnSp>
        <p:nvCxnSpPr>
          <p:cNvPr id="317" name="Shape 317"/>
          <p:cNvCxnSpPr/>
          <p:nvPr/>
        </p:nvCxnSpPr>
        <p:spPr>
          <a:xfrm rot="10800000" flipH="1">
            <a:off y="2791035" x="6834635"/>
            <a:ext cy="234599" cx="2097300"/>
          </a:xfrm>
          <a:prstGeom prst="straightConnector1">
            <a:avLst/>
          </a:prstGeom>
          <a:noFill/>
          <a:ln w="28575" cap="flat">
            <a:solidFill>
              <a:srgbClr val="000000"/>
            </a:solidFill>
            <a:prstDash val="solid"/>
            <a:round/>
            <a:headEnd w="lg" len="lg" type="none"/>
            <a:tailEnd w="lg" len="lg" type="none"/>
          </a:ln>
        </p:spPr>
      </p:cxnSp>
      <p:cxnSp>
        <p:nvCxnSpPr>
          <p:cNvPr id="318" name="Shape 318"/>
          <p:cNvCxnSpPr/>
          <p:nvPr/>
        </p:nvCxnSpPr>
        <p:spPr>
          <a:xfrm rot="10800000">
            <a:off y="2446605" x="8917299"/>
            <a:ext cy="353399" cx="14700"/>
          </a:xfrm>
          <a:prstGeom prst="straightConnector1">
            <a:avLst/>
          </a:prstGeom>
          <a:noFill/>
          <a:ln w="28575" cap="flat">
            <a:solidFill>
              <a:srgbClr val="000000"/>
            </a:solidFill>
            <a:prstDash val="solid"/>
            <a:round/>
            <a:headEnd w="lg" len="lg" type="none"/>
            <a:tailEnd w="lg" len="lg" type="none"/>
          </a:ln>
        </p:spPr>
      </p:cxnSp>
      <p:cxnSp>
        <p:nvCxnSpPr>
          <p:cNvPr id="319" name="Shape 319"/>
          <p:cNvCxnSpPr/>
          <p:nvPr/>
        </p:nvCxnSpPr>
        <p:spPr>
          <a:xfrm rot="10800000" flipH="1">
            <a:off y="2446473" x="8707741"/>
            <a:ext cy="15899" cx="209399"/>
          </a:xfrm>
          <a:prstGeom prst="straightConnector1">
            <a:avLst/>
          </a:prstGeom>
          <a:noFill/>
          <a:ln w="28575" cap="flat">
            <a:solidFill>
              <a:srgbClr val="000000"/>
            </a:solidFill>
            <a:prstDash val="solid"/>
            <a:round/>
            <a:headEnd w="lg" len="lg" type="none"/>
            <a:tailEnd w="lg" len="lg" type="none"/>
          </a:ln>
        </p:spPr>
      </p:cxnSp>
      <p:sp>
        <p:nvSpPr>
          <p:cNvPr id="320" name="Shape 320"/>
          <p:cNvSpPr/>
          <p:nvPr/>
        </p:nvSpPr>
        <p:spPr>
          <a:xfrm>
            <a:off y="2576411" x="8727132"/>
            <a:ext cy="100799" cx="108300"/>
          </a:xfrm>
          <a:prstGeom prst="teardrop">
            <a:avLst>
              <a:gd fmla="val 100000" name="adj"/>
            </a:avLst>
          </a:prstGeom>
          <a:solidFill>
            <a:srgbClr val="3694D1"/>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321" name="Shape 321"/>
          <p:cNvSpPr/>
          <p:nvPr/>
        </p:nvSpPr>
        <p:spPr>
          <a:xfrm>
            <a:off y="2530664" x="8618866"/>
            <a:ext cy="100799" cx="108300"/>
          </a:xfrm>
          <a:prstGeom prst="teardrop">
            <a:avLst>
              <a:gd fmla="val 100000" name="adj"/>
            </a:avLst>
          </a:prstGeom>
          <a:solidFill>
            <a:srgbClr val="3694D1"/>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322" name="Shape 322"/>
          <p:cNvSpPr/>
          <p:nvPr/>
        </p:nvSpPr>
        <p:spPr>
          <a:xfrm>
            <a:off y="2614460" x="8541403"/>
            <a:ext cy="100799" cx="108300"/>
          </a:xfrm>
          <a:prstGeom prst="teardrop">
            <a:avLst>
              <a:gd fmla="val 100000" name="adj"/>
            </a:avLst>
          </a:prstGeom>
          <a:solidFill>
            <a:srgbClr val="3694D1"/>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323" name="Shape 323"/>
          <p:cNvSpPr/>
          <p:nvPr/>
        </p:nvSpPr>
        <p:spPr>
          <a:xfrm>
            <a:off y="2446867" x="8696330"/>
            <a:ext cy="100799" cx="108300"/>
          </a:xfrm>
          <a:prstGeom prst="teardrop">
            <a:avLst>
              <a:gd fmla="val 100000" name="adj"/>
            </a:avLst>
          </a:prstGeom>
          <a:solidFill>
            <a:srgbClr val="3694D1"/>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324" name="Shape 324"/>
          <p:cNvSpPr/>
          <p:nvPr/>
        </p:nvSpPr>
        <p:spPr>
          <a:xfrm rot="-388963">
            <a:off y="2814567" x="5557419"/>
            <a:ext cy="74747" cx="3329388"/>
          </a:xfrm>
          <a:prstGeom prst="rect">
            <a:avLst/>
          </a:prstGeom>
          <a:solidFill>
            <a:srgbClr val="3694D1"/>
          </a:solidFill>
          <a:ln w="19050" cap="flat">
            <a:solidFill>
              <a:srgbClr val="3189B0"/>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grpSp>
        <p:nvGrpSpPr>
          <p:cNvPr id="325" name="Shape 325"/>
          <p:cNvGrpSpPr/>
          <p:nvPr/>
        </p:nvGrpSpPr>
        <p:grpSpPr>
          <a:xfrm>
            <a:off y="2715391" x="5757141"/>
            <a:ext cy="277153" cx="177701"/>
            <a:chOff y="2850174" x="5311875"/>
            <a:chExt cy="252003" cx="174800"/>
          </a:xfrm>
        </p:grpSpPr>
        <p:sp>
          <p:nvSpPr>
            <p:cNvPr id="326" name="Shape 326"/>
            <p:cNvSpPr/>
            <p:nvPr/>
          </p:nvSpPr>
          <p:spPr>
            <a:xfrm>
              <a:off y="2850174" x="5371175"/>
              <a:ext cy="252003" cx="57750"/>
            </a:xfrm>
            <a:custGeom>
              <a:pathLst>
                <a:path w="2310" extrusionOk="0" h="6477">
                  <a:moveTo>
                    <a:pt y="0" x="1929"/>
                  </a:moveTo>
                  <a:cubicBezTo>
                    <a:pt y="349" x="1611"/>
                    <a:pt y="1556" x="55"/>
                    <a:pt y="2096" x="24"/>
                  </a:cubicBezTo>
                  <a:cubicBezTo>
                    <a:pt y="2635" x="-7"/>
                    <a:pt y="2762" x="1739"/>
                    <a:pt y="3239" x="1739"/>
                  </a:cubicBezTo>
                  <a:cubicBezTo>
                    <a:pt y="3715" x="1739"/>
                    <a:pt y="4413" x="-71"/>
                    <a:pt y="4953" x="24"/>
                  </a:cubicBezTo>
                  <a:cubicBezTo>
                    <a:pt y="5492" x="119"/>
                    <a:pt y="6223" x="1929"/>
                    <a:pt y="6477" x="2310"/>
                  </a:cubicBezTo>
                </a:path>
              </a:pathLst>
            </a:custGeom>
            <a:noFill/>
            <a:ln w="9525" cap="flat">
              <a:solidFill>
                <a:schemeClr val="accent6"/>
              </a:solidFill>
              <a:prstDash val="solid"/>
              <a:round/>
              <a:headEnd w="lg" len="lg" type="none"/>
              <a:tailEnd w="lg" len="lg" type="none"/>
            </a:ln>
          </p:spPr>
        </p:sp>
        <p:sp>
          <p:nvSpPr>
            <p:cNvPr id="327" name="Shape 327"/>
            <p:cNvSpPr/>
            <p:nvPr/>
          </p:nvSpPr>
          <p:spPr>
            <a:xfrm>
              <a:off y="2850174" x="5428925"/>
              <a:ext cy="252003" cx="57750"/>
            </a:xfrm>
            <a:custGeom>
              <a:pathLst>
                <a:path w="2310" extrusionOk="0" h="6477">
                  <a:moveTo>
                    <a:pt y="0" x="1929"/>
                  </a:moveTo>
                  <a:cubicBezTo>
                    <a:pt y="349" x="1611"/>
                    <a:pt y="1556" x="55"/>
                    <a:pt y="2096" x="24"/>
                  </a:cubicBezTo>
                  <a:cubicBezTo>
                    <a:pt y="2635" x="-7"/>
                    <a:pt y="2762" x="1739"/>
                    <a:pt y="3239" x="1739"/>
                  </a:cubicBezTo>
                  <a:cubicBezTo>
                    <a:pt y="3715" x="1739"/>
                    <a:pt y="4413" x="-71"/>
                    <a:pt y="4953" x="24"/>
                  </a:cubicBezTo>
                  <a:cubicBezTo>
                    <a:pt y="5492" x="119"/>
                    <a:pt y="6223" x="1929"/>
                    <a:pt y="6477" x="2310"/>
                  </a:cubicBezTo>
                </a:path>
              </a:pathLst>
            </a:custGeom>
            <a:noFill/>
            <a:ln w="9525" cap="flat">
              <a:solidFill>
                <a:schemeClr val="accent6"/>
              </a:solidFill>
              <a:prstDash val="solid"/>
              <a:round/>
              <a:headEnd w="lg" len="lg" type="none"/>
              <a:tailEnd w="lg" len="lg" type="none"/>
            </a:ln>
          </p:spPr>
        </p:sp>
        <p:sp>
          <p:nvSpPr>
            <p:cNvPr id="328" name="Shape 328"/>
            <p:cNvSpPr/>
            <p:nvPr/>
          </p:nvSpPr>
          <p:spPr>
            <a:xfrm>
              <a:off y="2850174" x="5311875"/>
              <a:ext cy="252003" cx="57750"/>
            </a:xfrm>
            <a:custGeom>
              <a:pathLst>
                <a:path w="2310" extrusionOk="0" h="6477">
                  <a:moveTo>
                    <a:pt y="0" x="1929"/>
                  </a:moveTo>
                  <a:cubicBezTo>
                    <a:pt y="349" x="1611"/>
                    <a:pt y="1556" x="55"/>
                    <a:pt y="2096" x="24"/>
                  </a:cubicBezTo>
                  <a:cubicBezTo>
                    <a:pt y="2635" x="-7"/>
                    <a:pt y="2762" x="1739"/>
                    <a:pt y="3239" x="1739"/>
                  </a:cubicBezTo>
                  <a:cubicBezTo>
                    <a:pt y="3715" x="1739"/>
                    <a:pt y="4413" x="-71"/>
                    <a:pt y="4953" x="24"/>
                  </a:cubicBezTo>
                  <a:cubicBezTo>
                    <a:pt y="5492" x="119"/>
                    <a:pt y="6223" x="1929"/>
                    <a:pt y="6477" x="2310"/>
                  </a:cubicBezTo>
                </a:path>
              </a:pathLst>
            </a:custGeom>
            <a:noFill/>
            <a:ln w="9525" cap="flat">
              <a:solidFill>
                <a:schemeClr val="accent6"/>
              </a:solidFill>
              <a:prstDash val="solid"/>
              <a:round/>
              <a:headEnd w="lg" len="lg" type="none"/>
              <a:tailEnd w="lg" len="lg" type="none"/>
            </a:ln>
          </p:spPr>
        </p:sp>
      </p:grpSp>
      <p:sp>
        <p:nvSpPr>
          <p:cNvPr id="329" name="Shape 329"/>
          <p:cNvSpPr/>
          <p:nvPr/>
        </p:nvSpPr>
        <p:spPr>
          <a:xfrm>
            <a:off y="2488105" x="5687674"/>
            <a:ext cy="353375" cx="318059"/>
          </a:xfrm>
          <a:prstGeom prst="irregularSeal1">
            <a:avLst/>
          </a:prstGeom>
          <a:solidFill>
            <a:srgbClr val="38761D"/>
          </a:solidFill>
          <a:ln w="9525" cap="flat">
            <a:solidFill>
              <a:schemeClr val="accent3"/>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330" name="Shape 330"/>
          <p:cNvSpPr/>
          <p:nvPr/>
        </p:nvSpPr>
        <p:spPr>
          <a:xfrm>
            <a:off y="2232235" x="7555253"/>
            <a:ext cy="353375" cx="318059"/>
          </a:xfrm>
          <a:prstGeom prst="irregularSeal1">
            <a:avLst/>
          </a:prstGeom>
          <a:solidFill>
            <a:srgbClr val="38761D"/>
          </a:solidFill>
          <a:ln w="9525" cap="flat">
            <a:solidFill>
              <a:schemeClr val="accent3"/>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331" name="Shape 331"/>
          <p:cNvSpPr/>
          <p:nvPr/>
        </p:nvSpPr>
        <p:spPr>
          <a:xfrm>
            <a:off y="2320512" x="6937030"/>
            <a:ext cy="353375" cx="318059"/>
          </a:xfrm>
          <a:prstGeom prst="irregularSeal1">
            <a:avLst/>
          </a:prstGeom>
          <a:solidFill>
            <a:srgbClr val="38761D"/>
          </a:solidFill>
          <a:ln w="9525" cap="flat">
            <a:solidFill>
              <a:schemeClr val="accent3"/>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332" name="Shape 332"/>
          <p:cNvSpPr/>
          <p:nvPr/>
        </p:nvSpPr>
        <p:spPr>
          <a:xfrm>
            <a:off y="2134775" x="8131503"/>
            <a:ext cy="353375" cx="318059"/>
          </a:xfrm>
          <a:prstGeom prst="irregularSeal1">
            <a:avLst/>
          </a:prstGeom>
          <a:solidFill>
            <a:srgbClr val="38761D"/>
          </a:solidFill>
          <a:ln w="9525" cap="flat">
            <a:solidFill>
              <a:schemeClr val="accent3"/>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333" name="Shape 333"/>
          <p:cNvSpPr/>
          <p:nvPr/>
        </p:nvSpPr>
        <p:spPr>
          <a:xfrm>
            <a:off y="2404309" x="6307383"/>
            <a:ext cy="353375" cx="318059"/>
          </a:xfrm>
          <a:prstGeom prst="irregularSeal1">
            <a:avLst/>
          </a:prstGeom>
          <a:solidFill>
            <a:srgbClr val="38761D"/>
          </a:solidFill>
          <a:ln w="9525" cap="flat">
            <a:solidFill>
              <a:schemeClr val="accent3"/>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grpSp>
        <p:nvGrpSpPr>
          <p:cNvPr id="334" name="Shape 334"/>
          <p:cNvGrpSpPr/>
          <p:nvPr/>
        </p:nvGrpSpPr>
        <p:grpSpPr>
          <a:xfrm>
            <a:off y="2575263" x="7001592"/>
            <a:ext cy="277153" cx="177701"/>
            <a:chOff y="2850174" x="5311875"/>
            <a:chExt cy="252003" cx="174800"/>
          </a:xfrm>
        </p:grpSpPr>
        <p:sp>
          <p:nvSpPr>
            <p:cNvPr id="335" name="Shape 335"/>
            <p:cNvSpPr/>
            <p:nvPr/>
          </p:nvSpPr>
          <p:spPr>
            <a:xfrm>
              <a:off y="2850174" x="5371175"/>
              <a:ext cy="252003" cx="57750"/>
            </a:xfrm>
            <a:custGeom>
              <a:pathLst>
                <a:path w="2310" extrusionOk="0" h="6477">
                  <a:moveTo>
                    <a:pt y="0" x="1929"/>
                  </a:moveTo>
                  <a:cubicBezTo>
                    <a:pt y="349" x="1611"/>
                    <a:pt y="1556" x="55"/>
                    <a:pt y="2096" x="24"/>
                  </a:cubicBezTo>
                  <a:cubicBezTo>
                    <a:pt y="2635" x="-7"/>
                    <a:pt y="2762" x="1739"/>
                    <a:pt y="3239" x="1739"/>
                  </a:cubicBezTo>
                  <a:cubicBezTo>
                    <a:pt y="3715" x="1739"/>
                    <a:pt y="4413" x="-71"/>
                    <a:pt y="4953" x="24"/>
                  </a:cubicBezTo>
                  <a:cubicBezTo>
                    <a:pt y="5492" x="119"/>
                    <a:pt y="6223" x="1929"/>
                    <a:pt y="6477" x="2310"/>
                  </a:cubicBezTo>
                </a:path>
              </a:pathLst>
            </a:custGeom>
            <a:noFill/>
            <a:ln w="9525" cap="flat">
              <a:solidFill>
                <a:schemeClr val="accent6"/>
              </a:solidFill>
              <a:prstDash val="solid"/>
              <a:round/>
              <a:headEnd w="lg" len="lg" type="none"/>
              <a:tailEnd w="lg" len="lg" type="none"/>
            </a:ln>
          </p:spPr>
        </p:sp>
        <p:sp>
          <p:nvSpPr>
            <p:cNvPr id="336" name="Shape 336"/>
            <p:cNvSpPr/>
            <p:nvPr/>
          </p:nvSpPr>
          <p:spPr>
            <a:xfrm>
              <a:off y="2850174" x="5428925"/>
              <a:ext cy="252003" cx="57750"/>
            </a:xfrm>
            <a:custGeom>
              <a:pathLst>
                <a:path w="2310" extrusionOk="0" h="6477">
                  <a:moveTo>
                    <a:pt y="0" x="1929"/>
                  </a:moveTo>
                  <a:cubicBezTo>
                    <a:pt y="349" x="1611"/>
                    <a:pt y="1556" x="55"/>
                    <a:pt y="2096" x="24"/>
                  </a:cubicBezTo>
                  <a:cubicBezTo>
                    <a:pt y="2635" x="-7"/>
                    <a:pt y="2762" x="1739"/>
                    <a:pt y="3239" x="1739"/>
                  </a:cubicBezTo>
                  <a:cubicBezTo>
                    <a:pt y="3715" x="1739"/>
                    <a:pt y="4413" x="-71"/>
                    <a:pt y="4953" x="24"/>
                  </a:cubicBezTo>
                  <a:cubicBezTo>
                    <a:pt y="5492" x="119"/>
                    <a:pt y="6223" x="1929"/>
                    <a:pt y="6477" x="2310"/>
                  </a:cubicBezTo>
                </a:path>
              </a:pathLst>
            </a:custGeom>
            <a:noFill/>
            <a:ln w="9525" cap="flat">
              <a:solidFill>
                <a:schemeClr val="accent6"/>
              </a:solidFill>
              <a:prstDash val="solid"/>
              <a:round/>
              <a:headEnd w="lg" len="lg" type="none"/>
              <a:tailEnd w="lg" len="lg" type="none"/>
            </a:ln>
          </p:spPr>
        </p:sp>
        <p:sp>
          <p:nvSpPr>
            <p:cNvPr id="337" name="Shape 337"/>
            <p:cNvSpPr/>
            <p:nvPr/>
          </p:nvSpPr>
          <p:spPr>
            <a:xfrm>
              <a:off y="2850174" x="5311875"/>
              <a:ext cy="252003" cx="57750"/>
            </a:xfrm>
            <a:custGeom>
              <a:pathLst>
                <a:path w="2310" extrusionOk="0" h="6477">
                  <a:moveTo>
                    <a:pt y="0" x="1929"/>
                  </a:moveTo>
                  <a:cubicBezTo>
                    <a:pt y="349" x="1611"/>
                    <a:pt y="1556" x="55"/>
                    <a:pt y="2096" x="24"/>
                  </a:cubicBezTo>
                  <a:cubicBezTo>
                    <a:pt y="2635" x="-7"/>
                    <a:pt y="2762" x="1739"/>
                    <a:pt y="3239" x="1739"/>
                  </a:cubicBezTo>
                  <a:cubicBezTo>
                    <a:pt y="3715" x="1739"/>
                    <a:pt y="4413" x="-71"/>
                    <a:pt y="4953" x="24"/>
                  </a:cubicBezTo>
                  <a:cubicBezTo>
                    <a:pt y="5492" x="119"/>
                    <a:pt y="6223" x="1929"/>
                    <a:pt y="6477" x="2310"/>
                  </a:cubicBezTo>
                </a:path>
              </a:pathLst>
            </a:custGeom>
            <a:noFill/>
            <a:ln w="9525" cap="flat">
              <a:solidFill>
                <a:schemeClr val="accent6"/>
              </a:solidFill>
              <a:prstDash val="solid"/>
              <a:round/>
              <a:headEnd w="lg" len="lg" type="none"/>
              <a:tailEnd w="lg" len="lg" type="none"/>
            </a:ln>
          </p:spPr>
        </p:sp>
      </p:grpSp>
      <p:grpSp>
        <p:nvGrpSpPr>
          <p:cNvPr id="338" name="Shape 338"/>
          <p:cNvGrpSpPr/>
          <p:nvPr/>
        </p:nvGrpSpPr>
        <p:grpSpPr>
          <a:xfrm>
            <a:off y="2488084" x="7610513"/>
            <a:ext cy="297011" cx="177701"/>
            <a:chOff y="2850174" x="5311875"/>
            <a:chExt cy="252003" cx="174800"/>
          </a:xfrm>
        </p:grpSpPr>
        <p:sp>
          <p:nvSpPr>
            <p:cNvPr id="339" name="Shape 339"/>
            <p:cNvSpPr/>
            <p:nvPr/>
          </p:nvSpPr>
          <p:spPr>
            <a:xfrm>
              <a:off y="2850174" x="5371175"/>
              <a:ext cy="252003" cx="57750"/>
            </a:xfrm>
            <a:custGeom>
              <a:pathLst>
                <a:path w="2310" extrusionOk="0" h="6477">
                  <a:moveTo>
                    <a:pt y="0" x="1929"/>
                  </a:moveTo>
                  <a:cubicBezTo>
                    <a:pt y="349" x="1611"/>
                    <a:pt y="1556" x="55"/>
                    <a:pt y="2096" x="24"/>
                  </a:cubicBezTo>
                  <a:cubicBezTo>
                    <a:pt y="2635" x="-7"/>
                    <a:pt y="2762" x="1739"/>
                    <a:pt y="3239" x="1739"/>
                  </a:cubicBezTo>
                  <a:cubicBezTo>
                    <a:pt y="3715" x="1739"/>
                    <a:pt y="4413" x="-71"/>
                    <a:pt y="4953" x="24"/>
                  </a:cubicBezTo>
                  <a:cubicBezTo>
                    <a:pt y="5492" x="119"/>
                    <a:pt y="6223" x="1929"/>
                    <a:pt y="6477" x="2310"/>
                  </a:cubicBezTo>
                </a:path>
              </a:pathLst>
            </a:custGeom>
            <a:noFill/>
            <a:ln w="9525" cap="flat">
              <a:solidFill>
                <a:schemeClr val="accent6"/>
              </a:solidFill>
              <a:prstDash val="solid"/>
              <a:round/>
              <a:headEnd w="lg" len="lg" type="none"/>
              <a:tailEnd w="lg" len="lg" type="none"/>
            </a:ln>
          </p:spPr>
        </p:sp>
        <p:sp>
          <p:nvSpPr>
            <p:cNvPr id="340" name="Shape 340"/>
            <p:cNvSpPr/>
            <p:nvPr/>
          </p:nvSpPr>
          <p:spPr>
            <a:xfrm>
              <a:off y="2850174" x="5428925"/>
              <a:ext cy="252003" cx="57750"/>
            </a:xfrm>
            <a:custGeom>
              <a:pathLst>
                <a:path w="2310" extrusionOk="0" h="6477">
                  <a:moveTo>
                    <a:pt y="0" x="1929"/>
                  </a:moveTo>
                  <a:cubicBezTo>
                    <a:pt y="349" x="1611"/>
                    <a:pt y="1556" x="55"/>
                    <a:pt y="2096" x="24"/>
                  </a:cubicBezTo>
                  <a:cubicBezTo>
                    <a:pt y="2635" x="-7"/>
                    <a:pt y="2762" x="1739"/>
                    <a:pt y="3239" x="1739"/>
                  </a:cubicBezTo>
                  <a:cubicBezTo>
                    <a:pt y="3715" x="1739"/>
                    <a:pt y="4413" x="-71"/>
                    <a:pt y="4953" x="24"/>
                  </a:cubicBezTo>
                  <a:cubicBezTo>
                    <a:pt y="5492" x="119"/>
                    <a:pt y="6223" x="1929"/>
                    <a:pt y="6477" x="2310"/>
                  </a:cubicBezTo>
                </a:path>
              </a:pathLst>
            </a:custGeom>
            <a:noFill/>
            <a:ln w="9525" cap="flat">
              <a:solidFill>
                <a:schemeClr val="accent6"/>
              </a:solidFill>
              <a:prstDash val="solid"/>
              <a:round/>
              <a:headEnd w="lg" len="lg" type="none"/>
              <a:tailEnd w="lg" len="lg" type="none"/>
            </a:ln>
          </p:spPr>
        </p:sp>
        <p:sp>
          <p:nvSpPr>
            <p:cNvPr id="341" name="Shape 341"/>
            <p:cNvSpPr/>
            <p:nvPr/>
          </p:nvSpPr>
          <p:spPr>
            <a:xfrm>
              <a:off y="2850174" x="5311875"/>
              <a:ext cy="252003" cx="57750"/>
            </a:xfrm>
            <a:custGeom>
              <a:pathLst>
                <a:path w="2310" extrusionOk="0" h="6477">
                  <a:moveTo>
                    <a:pt y="0" x="1929"/>
                  </a:moveTo>
                  <a:cubicBezTo>
                    <a:pt y="349" x="1611"/>
                    <a:pt y="1556" x="55"/>
                    <a:pt y="2096" x="24"/>
                  </a:cubicBezTo>
                  <a:cubicBezTo>
                    <a:pt y="2635" x="-7"/>
                    <a:pt y="2762" x="1739"/>
                    <a:pt y="3239" x="1739"/>
                  </a:cubicBezTo>
                  <a:cubicBezTo>
                    <a:pt y="3715" x="1739"/>
                    <a:pt y="4413" x="-71"/>
                    <a:pt y="4953" x="24"/>
                  </a:cubicBezTo>
                  <a:cubicBezTo>
                    <a:pt y="5492" x="119"/>
                    <a:pt y="6223" x="1929"/>
                    <a:pt y="6477" x="2310"/>
                  </a:cubicBezTo>
                </a:path>
              </a:pathLst>
            </a:custGeom>
            <a:noFill/>
            <a:ln w="9525" cap="flat">
              <a:solidFill>
                <a:schemeClr val="accent6"/>
              </a:solidFill>
              <a:prstDash val="solid"/>
              <a:round/>
              <a:headEnd w="lg" len="lg" type="none"/>
              <a:tailEnd w="lg" len="lg" type="none"/>
            </a:ln>
          </p:spPr>
        </p:sp>
      </p:grpSp>
      <p:grpSp>
        <p:nvGrpSpPr>
          <p:cNvPr id="342" name="Shape 342"/>
          <p:cNvGrpSpPr/>
          <p:nvPr/>
        </p:nvGrpSpPr>
        <p:grpSpPr>
          <a:xfrm>
            <a:off y="2654384" x="6382632"/>
            <a:ext cy="297011" cx="177701"/>
            <a:chOff y="2850174" x="5311875"/>
            <a:chExt cy="252003" cx="174800"/>
          </a:xfrm>
        </p:grpSpPr>
        <p:sp>
          <p:nvSpPr>
            <p:cNvPr id="343" name="Shape 343"/>
            <p:cNvSpPr/>
            <p:nvPr/>
          </p:nvSpPr>
          <p:spPr>
            <a:xfrm>
              <a:off y="2850174" x="5371175"/>
              <a:ext cy="252003" cx="57750"/>
            </a:xfrm>
            <a:custGeom>
              <a:pathLst>
                <a:path w="2310" extrusionOk="0" h="6477">
                  <a:moveTo>
                    <a:pt y="0" x="1929"/>
                  </a:moveTo>
                  <a:cubicBezTo>
                    <a:pt y="349" x="1611"/>
                    <a:pt y="1556" x="55"/>
                    <a:pt y="2096" x="24"/>
                  </a:cubicBezTo>
                  <a:cubicBezTo>
                    <a:pt y="2635" x="-7"/>
                    <a:pt y="2762" x="1739"/>
                    <a:pt y="3239" x="1739"/>
                  </a:cubicBezTo>
                  <a:cubicBezTo>
                    <a:pt y="3715" x="1739"/>
                    <a:pt y="4413" x="-71"/>
                    <a:pt y="4953" x="24"/>
                  </a:cubicBezTo>
                  <a:cubicBezTo>
                    <a:pt y="5492" x="119"/>
                    <a:pt y="6223" x="1929"/>
                    <a:pt y="6477" x="2310"/>
                  </a:cubicBezTo>
                </a:path>
              </a:pathLst>
            </a:custGeom>
            <a:noFill/>
            <a:ln w="9525" cap="flat">
              <a:solidFill>
                <a:schemeClr val="accent6"/>
              </a:solidFill>
              <a:prstDash val="solid"/>
              <a:round/>
              <a:headEnd w="lg" len="lg" type="none"/>
              <a:tailEnd w="lg" len="lg" type="none"/>
            </a:ln>
          </p:spPr>
        </p:sp>
        <p:sp>
          <p:nvSpPr>
            <p:cNvPr id="344" name="Shape 344"/>
            <p:cNvSpPr/>
            <p:nvPr/>
          </p:nvSpPr>
          <p:spPr>
            <a:xfrm>
              <a:off y="2850174" x="5428925"/>
              <a:ext cy="252003" cx="57750"/>
            </a:xfrm>
            <a:custGeom>
              <a:pathLst>
                <a:path w="2310" extrusionOk="0" h="6477">
                  <a:moveTo>
                    <a:pt y="0" x="1929"/>
                  </a:moveTo>
                  <a:cubicBezTo>
                    <a:pt y="349" x="1611"/>
                    <a:pt y="1556" x="55"/>
                    <a:pt y="2096" x="24"/>
                  </a:cubicBezTo>
                  <a:cubicBezTo>
                    <a:pt y="2635" x="-7"/>
                    <a:pt y="2762" x="1739"/>
                    <a:pt y="3239" x="1739"/>
                  </a:cubicBezTo>
                  <a:cubicBezTo>
                    <a:pt y="3715" x="1739"/>
                    <a:pt y="4413" x="-71"/>
                    <a:pt y="4953" x="24"/>
                  </a:cubicBezTo>
                  <a:cubicBezTo>
                    <a:pt y="5492" x="119"/>
                    <a:pt y="6223" x="1929"/>
                    <a:pt y="6477" x="2310"/>
                  </a:cubicBezTo>
                </a:path>
              </a:pathLst>
            </a:custGeom>
            <a:noFill/>
            <a:ln w="9525" cap="flat">
              <a:solidFill>
                <a:schemeClr val="accent6"/>
              </a:solidFill>
              <a:prstDash val="solid"/>
              <a:round/>
              <a:headEnd w="lg" len="lg" type="none"/>
              <a:tailEnd w="lg" len="lg" type="none"/>
            </a:ln>
          </p:spPr>
        </p:sp>
        <p:sp>
          <p:nvSpPr>
            <p:cNvPr id="345" name="Shape 345"/>
            <p:cNvSpPr/>
            <p:nvPr/>
          </p:nvSpPr>
          <p:spPr>
            <a:xfrm>
              <a:off y="2850174" x="5311875"/>
              <a:ext cy="252003" cx="57750"/>
            </a:xfrm>
            <a:custGeom>
              <a:pathLst>
                <a:path w="2310" extrusionOk="0" h="6477">
                  <a:moveTo>
                    <a:pt y="0" x="1929"/>
                  </a:moveTo>
                  <a:cubicBezTo>
                    <a:pt y="349" x="1611"/>
                    <a:pt y="1556" x="55"/>
                    <a:pt y="2096" x="24"/>
                  </a:cubicBezTo>
                  <a:cubicBezTo>
                    <a:pt y="2635" x="-7"/>
                    <a:pt y="2762" x="1739"/>
                    <a:pt y="3239" x="1739"/>
                  </a:cubicBezTo>
                  <a:cubicBezTo>
                    <a:pt y="3715" x="1739"/>
                    <a:pt y="4413" x="-71"/>
                    <a:pt y="4953" x="24"/>
                  </a:cubicBezTo>
                  <a:cubicBezTo>
                    <a:pt y="5492" x="119"/>
                    <a:pt y="6223" x="1929"/>
                    <a:pt y="6477" x="2310"/>
                  </a:cubicBezTo>
                </a:path>
              </a:pathLst>
            </a:custGeom>
            <a:noFill/>
            <a:ln w="9525" cap="flat">
              <a:solidFill>
                <a:schemeClr val="accent6"/>
              </a:solidFill>
              <a:prstDash val="solid"/>
              <a:round/>
              <a:headEnd w="lg" len="lg" type="none"/>
              <a:tailEnd w="lg" len="lg" type="none"/>
            </a:ln>
          </p:spPr>
        </p:sp>
      </p:grpSp>
      <p:grpSp>
        <p:nvGrpSpPr>
          <p:cNvPr id="346" name="Shape 346"/>
          <p:cNvGrpSpPr/>
          <p:nvPr/>
        </p:nvGrpSpPr>
        <p:grpSpPr>
          <a:xfrm>
            <a:off y="2413779" x="8211467"/>
            <a:ext cy="310569" cx="177701"/>
            <a:chOff y="2850174" x="5311875"/>
            <a:chExt cy="252003" cx="174800"/>
          </a:xfrm>
        </p:grpSpPr>
        <p:sp>
          <p:nvSpPr>
            <p:cNvPr id="347" name="Shape 347"/>
            <p:cNvSpPr/>
            <p:nvPr/>
          </p:nvSpPr>
          <p:spPr>
            <a:xfrm>
              <a:off y="2850174" x="5371175"/>
              <a:ext cy="252003" cx="57750"/>
            </a:xfrm>
            <a:custGeom>
              <a:pathLst>
                <a:path w="2310" extrusionOk="0" h="6477">
                  <a:moveTo>
                    <a:pt y="0" x="1929"/>
                  </a:moveTo>
                  <a:cubicBezTo>
                    <a:pt y="349" x="1611"/>
                    <a:pt y="1556" x="55"/>
                    <a:pt y="2096" x="24"/>
                  </a:cubicBezTo>
                  <a:cubicBezTo>
                    <a:pt y="2635" x="-7"/>
                    <a:pt y="2762" x="1739"/>
                    <a:pt y="3239" x="1739"/>
                  </a:cubicBezTo>
                  <a:cubicBezTo>
                    <a:pt y="3715" x="1739"/>
                    <a:pt y="4413" x="-71"/>
                    <a:pt y="4953" x="24"/>
                  </a:cubicBezTo>
                  <a:cubicBezTo>
                    <a:pt y="5492" x="119"/>
                    <a:pt y="6223" x="1929"/>
                    <a:pt y="6477" x="2310"/>
                  </a:cubicBezTo>
                </a:path>
              </a:pathLst>
            </a:custGeom>
            <a:noFill/>
            <a:ln w="9525" cap="flat">
              <a:solidFill>
                <a:schemeClr val="accent6"/>
              </a:solidFill>
              <a:prstDash val="solid"/>
              <a:round/>
              <a:headEnd w="lg" len="lg" type="none"/>
              <a:tailEnd w="lg" len="lg" type="none"/>
            </a:ln>
          </p:spPr>
        </p:sp>
        <p:sp>
          <p:nvSpPr>
            <p:cNvPr id="348" name="Shape 348"/>
            <p:cNvSpPr/>
            <p:nvPr/>
          </p:nvSpPr>
          <p:spPr>
            <a:xfrm>
              <a:off y="2850174" x="5428925"/>
              <a:ext cy="252003" cx="57750"/>
            </a:xfrm>
            <a:custGeom>
              <a:pathLst>
                <a:path w="2310" extrusionOk="0" h="6477">
                  <a:moveTo>
                    <a:pt y="0" x="1929"/>
                  </a:moveTo>
                  <a:cubicBezTo>
                    <a:pt y="349" x="1611"/>
                    <a:pt y="1556" x="55"/>
                    <a:pt y="2096" x="24"/>
                  </a:cubicBezTo>
                  <a:cubicBezTo>
                    <a:pt y="2635" x="-7"/>
                    <a:pt y="2762" x="1739"/>
                    <a:pt y="3239" x="1739"/>
                  </a:cubicBezTo>
                  <a:cubicBezTo>
                    <a:pt y="3715" x="1739"/>
                    <a:pt y="4413" x="-71"/>
                    <a:pt y="4953" x="24"/>
                  </a:cubicBezTo>
                  <a:cubicBezTo>
                    <a:pt y="5492" x="119"/>
                    <a:pt y="6223" x="1929"/>
                    <a:pt y="6477" x="2310"/>
                  </a:cubicBezTo>
                </a:path>
              </a:pathLst>
            </a:custGeom>
            <a:noFill/>
            <a:ln w="9525" cap="flat">
              <a:solidFill>
                <a:schemeClr val="accent6"/>
              </a:solidFill>
              <a:prstDash val="solid"/>
              <a:round/>
              <a:headEnd w="lg" len="lg" type="none"/>
              <a:tailEnd w="lg" len="lg" type="none"/>
            </a:ln>
          </p:spPr>
        </p:sp>
        <p:sp>
          <p:nvSpPr>
            <p:cNvPr id="349" name="Shape 349"/>
            <p:cNvSpPr/>
            <p:nvPr/>
          </p:nvSpPr>
          <p:spPr>
            <a:xfrm>
              <a:off y="2850174" x="5311875"/>
              <a:ext cy="252003" cx="57750"/>
            </a:xfrm>
            <a:custGeom>
              <a:pathLst>
                <a:path w="2310" extrusionOk="0" h="6477">
                  <a:moveTo>
                    <a:pt y="0" x="1929"/>
                  </a:moveTo>
                  <a:cubicBezTo>
                    <a:pt y="349" x="1611"/>
                    <a:pt y="1556" x="55"/>
                    <a:pt y="2096" x="24"/>
                  </a:cubicBezTo>
                  <a:cubicBezTo>
                    <a:pt y="2635" x="-7"/>
                    <a:pt y="2762" x="1739"/>
                    <a:pt y="3239" x="1739"/>
                  </a:cubicBezTo>
                  <a:cubicBezTo>
                    <a:pt y="3715" x="1739"/>
                    <a:pt y="4413" x="-71"/>
                    <a:pt y="4953" x="24"/>
                  </a:cubicBezTo>
                  <a:cubicBezTo>
                    <a:pt y="5492" x="119"/>
                    <a:pt y="6223" x="1929"/>
                    <a:pt y="6477" x="2310"/>
                  </a:cubicBezTo>
                </a:path>
              </a:pathLst>
            </a:custGeom>
            <a:noFill/>
            <a:ln w="9525" cap="flat">
              <a:solidFill>
                <a:schemeClr val="accent6"/>
              </a:solidFill>
              <a:prstDash val="solid"/>
              <a:round/>
              <a:headEnd w="lg" len="lg" type="none"/>
              <a:tailEnd w="lg" len="lg" type="none"/>
            </a:ln>
          </p:spPr>
        </p:sp>
      </p:grpSp>
      <p:sp>
        <p:nvSpPr>
          <p:cNvPr id="350" name="Shape 350"/>
          <p:cNvSpPr txBox="1"/>
          <p:nvPr/>
        </p:nvSpPr>
        <p:spPr>
          <a:xfrm>
            <a:off y="1278525" x="4035425"/>
            <a:ext cy="3788699" cx="4884600"/>
          </a:xfrm>
          <a:prstGeom prst="rect">
            <a:avLst/>
          </a:prstGeom>
          <a:noFill/>
          <a:ln>
            <a:noFill/>
          </a:ln>
        </p:spPr>
        <p:txBody>
          <a:bodyPr bIns="91425" rIns="91425" lIns="91425" tIns="91425" anchor="ctr" anchorCtr="0">
            <a:noAutofit/>
          </a:bodyPr>
          <a:lstStyle/>
          <a:p>
            <a:pPr rtl="0">
              <a:lnSpc>
                <a:spcPct val="115000"/>
              </a:lnSpc>
              <a:spcBef>
                <a:spcPts val="0"/>
              </a:spcBef>
              <a:buNone/>
            </a:pPr>
            <a:r>
              <a:rPr sz="1100" lang="en">
                <a:solidFill>
                  <a:schemeClr val="dk1"/>
                </a:solidFill>
              </a:rPr>
              <a:t>The transplanting time range (14 to 21 days) is in place, because the seedlings are to be transplanted when they reach the 2- to 3-leaf stage. Take care to not unnecessarily expose the growth medium or the seedling roots, as this could more easily lead disease infection. </a:t>
            </a:r>
          </a:p>
          <a:p>
            <a:pPr rtl="0">
              <a:lnSpc>
                <a:spcPct val="115000"/>
              </a:lnSpc>
              <a:spcBef>
                <a:spcPts val="0"/>
              </a:spcBef>
              <a:buNone/>
            </a:pPr>
            <a:r>
              <a:t/>
            </a:r>
            <a:endParaRPr sz="1100">
              <a:solidFill>
                <a:schemeClr val="dk1"/>
              </a:solidFill>
            </a:endParaRPr>
          </a:p>
          <a:p>
            <a:pPr rtl="0">
              <a:lnSpc>
                <a:spcPct val="115000"/>
              </a:lnSpc>
              <a:spcBef>
                <a:spcPts val="0"/>
              </a:spcBef>
              <a:buNone/>
            </a:pPr>
            <a:r>
              <a:t/>
            </a:r>
            <a:endParaRPr sz="1100">
              <a:solidFill>
                <a:schemeClr val="dk1"/>
              </a:solidFill>
            </a:endParaRPr>
          </a:p>
          <a:p>
            <a:pPr rtl="0">
              <a:lnSpc>
                <a:spcPct val="115000"/>
              </a:lnSpc>
              <a:spcBef>
                <a:spcPts val="0"/>
              </a:spcBef>
              <a:buNone/>
            </a:pPr>
            <a:r>
              <a:t/>
            </a:r>
            <a:endParaRPr sz="1100">
              <a:solidFill>
                <a:schemeClr val="dk1"/>
              </a:solidFill>
            </a:endParaRPr>
          </a:p>
          <a:p>
            <a:pPr rtl="0">
              <a:lnSpc>
                <a:spcPct val="115000"/>
              </a:lnSpc>
              <a:spcBef>
                <a:spcPts val="0"/>
              </a:spcBef>
              <a:buNone/>
            </a:pPr>
            <a:r>
              <a:t/>
            </a:r>
            <a:endParaRPr sz="1100">
              <a:solidFill>
                <a:schemeClr val="dk1"/>
              </a:solidFill>
            </a:endParaRPr>
          </a:p>
          <a:p>
            <a:pPr rtl="0">
              <a:lnSpc>
                <a:spcPct val="115000"/>
              </a:lnSpc>
              <a:spcBef>
                <a:spcPts val="0"/>
              </a:spcBef>
              <a:buNone/>
            </a:pPr>
            <a:r>
              <a:t/>
            </a:r>
            <a:endParaRPr sz="1100">
              <a:solidFill>
                <a:schemeClr val="dk1"/>
              </a:solidFill>
            </a:endParaRPr>
          </a:p>
          <a:p>
            <a:pPr rtl="0">
              <a:lnSpc>
                <a:spcPct val="115000"/>
              </a:lnSpc>
              <a:spcBef>
                <a:spcPts val="0"/>
              </a:spcBef>
              <a:buNone/>
            </a:pPr>
            <a:r>
              <a:t/>
            </a:r>
            <a:endParaRPr sz="1100">
              <a:solidFill>
                <a:schemeClr val="dk1"/>
              </a:solidFill>
            </a:endParaRPr>
          </a:p>
          <a:p>
            <a:pPr rtl="0">
              <a:lnSpc>
                <a:spcPct val="115000"/>
              </a:lnSpc>
              <a:spcBef>
                <a:spcPts val="0"/>
              </a:spcBef>
              <a:buNone/>
            </a:pPr>
            <a:r>
              <a:t/>
            </a:r>
            <a:endParaRPr sz="1100">
              <a:solidFill>
                <a:schemeClr val="dk1"/>
              </a:solidFill>
            </a:endParaRPr>
          </a:p>
          <a:p>
            <a:pPr rtl="0">
              <a:lnSpc>
                <a:spcPct val="115000"/>
              </a:lnSpc>
              <a:spcBef>
                <a:spcPts val="0"/>
              </a:spcBef>
              <a:buNone/>
            </a:pPr>
            <a:r>
              <a:t/>
            </a:r>
            <a:endParaRPr sz="1100">
              <a:solidFill>
                <a:schemeClr val="dk1"/>
              </a:solidFill>
            </a:endParaRPr>
          </a:p>
          <a:p>
            <a:pPr rtl="0">
              <a:lnSpc>
                <a:spcPct val="115000"/>
              </a:lnSpc>
              <a:spcBef>
                <a:spcPts val="0"/>
              </a:spcBef>
              <a:buNone/>
            </a:pPr>
            <a:r>
              <a:t/>
            </a:r>
            <a:endParaRPr sz="1100">
              <a:solidFill>
                <a:schemeClr val="dk1"/>
              </a:solidFill>
            </a:endParaRPr>
          </a:p>
          <a:p>
            <a:pPr rtl="0">
              <a:lnSpc>
                <a:spcPct val="115000"/>
              </a:lnSpc>
              <a:spcBef>
                <a:spcPts val="0"/>
              </a:spcBef>
              <a:buNone/>
            </a:pPr>
            <a:r>
              <a:t/>
            </a:r>
            <a:endParaRPr sz="1100">
              <a:solidFill>
                <a:schemeClr val="dk1"/>
              </a:solidFill>
            </a:endParaRPr>
          </a:p>
          <a:p>
            <a:pPr rtl="0">
              <a:lnSpc>
                <a:spcPct val="115000"/>
              </a:lnSpc>
              <a:spcBef>
                <a:spcPts val="0"/>
              </a:spcBef>
              <a:buNone/>
            </a:pPr>
            <a:r>
              <a:t/>
            </a:r>
            <a:endParaRPr sz="1100">
              <a:solidFill>
                <a:schemeClr val="dk1"/>
              </a:solidFill>
            </a:endParaRPr>
          </a:p>
          <a:p>
            <a:pPr rtl="0" lvl="0">
              <a:lnSpc>
                <a:spcPct val="115000"/>
              </a:lnSpc>
              <a:spcBef>
                <a:spcPts val="0"/>
              </a:spcBef>
              <a:buNone/>
            </a:pPr>
            <a:r>
              <a:rPr sz="1100" lang="en">
                <a:solidFill>
                  <a:schemeClr val="dk1"/>
                </a:solidFill>
              </a:rPr>
              <a:t>It is better to transplant seedlings during low light hours of the day, as to not stress the plants during high solar conditions. Additionally, this will allow for the transplanted plant to adjust to the new location overnight and its roots will begin to grow into the nutrient solution. Within a few days the plants’ roots should begin to take hold and grow vigorously.</a:t>
            </a:r>
          </a:p>
        </p:txBody>
      </p:sp>
      <p:pic>
        <p:nvPicPr>
          <p:cNvPr id="351" name="Shape 351"/>
          <p:cNvPicPr preferRelativeResize="0"/>
          <p:nvPr/>
        </p:nvPicPr>
        <p:blipFill>
          <a:blip r:embed="rId3">
            <a:alphaModFix/>
          </a:blip>
          <a:stretch>
            <a:fillRect/>
          </a:stretch>
        </p:blipFill>
        <p:spPr>
          <a:xfrm>
            <a:off y="3106625" x="457200"/>
            <a:ext cy="1960674" cx="2918796"/>
          </a:xfrm>
          <a:prstGeom prst="rect">
            <a:avLst/>
          </a:prstGeom>
          <a:noFill/>
          <a:ln w="28575" cap="flat">
            <a:solidFill>
              <a:srgbClr val="000000"/>
            </a:solidFill>
            <a:prstDash val="solid"/>
            <a:round/>
            <a:headEnd w="med" len="med" type="none"/>
            <a:tailEnd w="med" len="med" type="none"/>
          </a:ln>
        </p:spPr>
      </p:pic>
      <p:sp>
        <p:nvSpPr>
          <p:cNvPr id="352" name="Shape 352"/>
          <p:cNvSpPr txBox="1"/>
          <p:nvPr>
            <p:ph idx="2" type="body"/>
          </p:nvPr>
        </p:nvSpPr>
        <p:spPr>
          <a:xfrm>
            <a:off y="2714825" x="355500"/>
            <a:ext cy="391800" cx="3298799"/>
          </a:xfrm>
          <a:prstGeom prst="rect">
            <a:avLst/>
          </a:prstGeom>
        </p:spPr>
        <p:txBody>
          <a:bodyPr bIns="91425" rIns="91425" lIns="91425" tIns="91425" anchor="t" anchorCtr="0">
            <a:noAutofit/>
          </a:bodyPr>
          <a:lstStyle/>
          <a:p>
            <a:pPr rtl="0" lvl="0">
              <a:spcBef>
                <a:spcPts val="0"/>
              </a:spcBef>
              <a:buNone/>
            </a:pPr>
            <a:r>
              <a:rPr sz="1400" lang="en" i="1"/>
              <a:t>When do you transplant the seedling?</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6" name="Shape 356"/>
        <p:cNvGrpSpPr/>
        <p:nvPr/>
      </p:nvGrpSpPr>
      <p:grpSpPr>
        <a:xfrm>
          <a:off y="0" x="0"/>
          <a:ext cy="0" cx="0"/>
          <a:chOff y="0" x="0"/>
          <a:chExt cy="0" cx="0"/>
        </a:xfrm>
      </p:grpSpPr>
      <p:cxnSp>
        <p:nvCxnSpPr>
          <p:cNvPr id="357" name="Shape 357"/>
          <p:cNvCxnSpPr/>
          <p:nvPr/>
        </p:nvCxnSpPr>
        <p:spPr>
          <a:xfrm rot="10800000" flipH="1">
            <a:off y="2898522" x="2429723"/>
            <a:ext cy="1865700" cx="7200"/>
          </a:xfrm>
          <a:prstGeom prst="straightConnector1">
            <a:avLst/>
          </a:prstGeom>
          <a:noFill/>
          <a:ln w="76200" cap="flat">
            <a:solidFill>
              <a:srgbClr val="000000"/>
            </a:solidFill>
            <a:prstDash val="solid"/>
            <a:round/>
            <a:headEnd w="lg" len="lg" type="none"/>
            <a:tailEnd w="lg" len="lg" type="none"/>
          </a:ln>
        </p:spPr>
      </p:cxnSp>
      <p:cxnSp>
        <p:nvCxnSpPr>
          <p:cNvPr id="358" name="Shape 358"/>
          <p:cNvCxnSpPr/>
          <p:nvPr/>
        </p:nvCxnSpPr>
        <p:spPr>
          <a:xfrm rot="10800000" flipH="1">
            <a:off y="2442510" x="7244410"/>
            <a:ext cy="2402999" cx="3900"/>
          </a:xfrm>
          <a:prstGeom prst="straightConnector1">
            <a:avLst/>
          </a:prstGeom>
          <a:noFill/>
          <a:ln w="76200" cap="flat">
            <a:solidFill>
              <a:srgbClr val="000000"/>
            </a:solidFill>
            <a:prstDash val="solid"/>
            <a:round/>
            <a:headEnd w="lg" len="lg" type="none"/>
            <a:tailEnd w="lg" len="lg" type="none"/>
          </a:ln>
        </p:spPr>
      </p:cxnSp>
      <p:sp>
        <p:nvSpPr>
          <p:cNvPr id="359" name="Shape 359"/>
          <p:cNvSpPr txBox="1"/>
          <p:nvPr>
            <p:ph type="title"/>
          </p:nvPr>
        </p:nvSpPr>
        <p:spPr>
          <a:xfrm>
            <a:off y="101100" x="457200"/>
            <a:ext cy="1013999" cx="7315499"/>
          </a:xfrm>
          <a:prstGeom prst="rect">
            <a:avLst/>
          </a:prstGeom>
        </p:spPr>
        <p:txBody>
          <a:bodyPr bIns="91425" rIns="91425" lIns="91425" tIns="91425" anchor="b" anchorCtr="0">
            <a:noAutofit/>
          </a:bodyPr>
          <a:lstStyle/>
          <a:p>
            <a:pPr>
              <a:spcBef>
                <a:spcPts val="0"/>
              </a:spcBef>
              <a:buNone/>
            </a:pPr>
            <a:r>
              <a:rPr lang="en"/>
              <a:t>NFT Animation</a:t>
            </a:r>
          </a:p>
        </p:txBody>
      </p:sp>
      <p:sp>
        <p:nvSpPr>
          <p:cNvPr id="360" name="Shape 360"/>
          <p:cNvSpPr/>
          <p:nvPr/>
        </p:nvSpPr>
        <p:spPr>
          <a:xfrm>
            <a:off y="3577005" x="1434693"/>
            <a:ext cy="1239599" cx="2922600"/>
          </a:xfrm>
          <a:prstGeom prst="rect">
            <a:avLst/>
          </a:prstGeom>
          <a:solidFill>
            <a:srgbClr val="3189B0"/>
          </a:solidFill>
          <a:ln w="19050" cap="flat">
            <a:solidFill>
              <a:schemeClr val="dk1"/>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361" name="Shape 361"/>
          <p:cNvSpPr/>
          <p:nvPr/>
        </p:nvSpPr>
        <p:spPr>
          <a:xfrm>
            <a:off y="4385844" x="3475462"/>
            <a:ext cy="339600" cx="573900"/>
          </a:xfrm>
          <a:prstGeom prst="rect">
            <a:avLst/>
          </a:prstGeom>
          <a:solidFill>
            <a:srgbClr val="000000"/>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cxnSp>
        <p:nvCxnSpPr>
          <p:cNvPr id="362" name="Shape 362"/>
          <p:cNvCxnSpPr>
            <a:stCxn id="361" idx="0"/>
          </p:cNvCxnSpPr>
          <p:nvPr/>
        </p:nvCxnSpPr>
        <p:spPr>
          <a:xfrm rot="10800000">
            <a:off y="3081444" x="3762412"/>
            <a:ext cy="1304400" cx="0"/>
          </a:xfrm>
          <a:prstGeom prst="straightConnector1">
            <a:avLst/>
          </a:prstGeom>
          <a:noFill/>
          <a:ln w="28575" cap="flat">
            <a:solidFill>
              <a:srgbClr val="000000"/>
            </a:solidFill>
            <a:prstDash val="solid"/>
            <a:round/>
            <a:headEnd w="lg" len="lg" type="none"/>
            <a:tailEnd w="lg" len="lg" type="none"/>
          </a:ln>
        </p:spPr>
      </p:cxnSp>
      <p:cxnSp>
        <p:nvCxnSpPr>
          <p:cNvPr id="363" name="Shape 363"/>
          <p:cNvCxnSpPr/>
          <p:nvPr/>
        </p:nvCxnSpPr>
        <p:spPr>
          <a:xfrm rot="10800000" flipH="1">
            <a:off y="2716098" x="3747430"/>
            <a:ext cy="391200" cx="3783599"/>
          </a:xfrm>
          <a:prstGeom prst="straightConnector1">
            <a:avLst/>
          </a:prstGeom>
          <a:noFill/>
          <a:ln w="28575" cap="flat">
            <a:solidFill>
              <a:srgbClr val="000000"/>
            </a:solidFill>
            <a:prstDash val="solid"/>
            <a:round/>
            <a:headEnd w="lg" len="lg" type="none"/>
            <a:tailEnd w="lg" len="lg" type="none"/>
          </a:ln>
        </p:spPr>
      </p:cxnSp>
      <p:cxnSp>
        <p:nvCxnSpPr>
          <p:cNvPr id="364" name="Shape 364"/>
          <p:cNvCxnSpPr/>
          <p:nvPr/>
        </p:nvCxnSpPr>
        <p:spPr>
          <a:xfrm rot="10800000">
            <a:off y="2141829" x="7504650"/>
            <a:ext cy="589200" cx="26399"/>
          </a:xfrm>
          <a:prstGeom prst="straightConnector1">
            <a:avLst/>
          </a:prstGeom>
          <a:noFill/>
          <a:ln w="28575" cap="flat">
            <a:solidFill>
              <a:srgbClr val="000000"/>
            </a:solidFill>
            <a:prstDash val="solid"/>
            <a:round/>
            <a:headEnd w="lg" len="lg" type="none"/>
            <a:tailEnd w="lg" len="lg" type="none"/>
          </a:ln>
        </p:spPr>
      </p:cxnSp>
      <p:sp>
        <p:nvSpPr>
          <p:cNvPr id="365" name="Shape 365"/>
          <p:cNvSpPr/>
          <p:nvPr/>
        </p:nvSpPr>
        <p:spPr>
          <a:xfrm rot="-366252">
            <a:off y="2291953" x="1421888"/>
            <a:ext cy="589841" cx="6000723"/>
          </a:xfrm>
          <a:prstGeom prst="rect">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cxnSp>
        <p:nvCxnSpPr>
          <p:cNvPr id="366" name="Shape 366"/>
          <p:cNvCxnSpPr/>
          <p:nvPr/>
        </p:nvCxnSpPr>
        <p:spPr>
          <a:xfrm rot="10800000" flipH="1">
            <a:off y="2142177" x="7126491"/>
            <a:ext cy="25800" cx="378000"/>
          </a:xfrm>
          <a:prstGeom prst="straightConnector1">
            <a:avLst/>
          </a:prstGeom>
          <a:noFill/>
          <a:ln w="28575" cap="flat">
            <a:solidFill>
              <a:srgbClr val="000000"/>
            </a:solidFill>
            <a:prstDash val="solid"/>
            <a:round/>
            <a:headEnd w="lg" len="lg" type="none"/>
            <a:tailEnd w="lg" len="lg" type="none"/>
          </a:ln>
        </p:spPr>
      </p:cxnSp>
      <p:sp>
        <p:nvSpPr>
          <p:cNvPr id="367" name="Shape 367"/>
          <p:cNvSpPr/>
          <p:nvPr/>
        </p:nvSpPr>
        <p:spPr>
          <a:xfrm>
            <a:off y="2358152" x="7161472"/>
            <a:ext cy="167700" cx="195299"/>
          </a:xfrm>
          <a:prstGeom prst="teardrop">
            <a:avLst>
              <a:gd fmla="val 100000" name="adj"/>
            </a:avLst>
          </a:prstGeom>
          <a:solidFill>
            <a:srgbClr val="3694D1"/>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368" name="Shape 368"/>
          <p:cNvSpPr/>
          <p:nvPr/>
        </p:nvSpPr>
        <p:spPr>
          <a:xfrm>
            <a:off y="2281862" x="6966161"/>
            <a:ext cy="167700" cx="195299"/>
          </a:xfrm>
          <a:prstGeom prst="teardrop">
            <a:avLst>
              <a:gd fmla="val 100000" name="adj"/>
            </a:avLst>
          </a:prstGeom>
          <a:solidFill>
            <a:srgbClr val="3694D1"/>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369" name="Shape 369"/>
          <p:cNvSpPr/>
          <p:nvPr/>
        </p:nvSpPr>
        <p:spPr>
          <a:xfrm>
            <a:off y="2421605" x="6826418"/>
            <a:ext cy="167700" cx="195299"/>
          </a:xfrm>
          <a:prstGeom prst="teardrop">
            <a:avLst>
              <a:gd fmla="val 100000" name="adj"/>
            </a:avLst>
          </a:prstGeom>
          <a:solidFill>
            <a:srgbClr val="3694D1"/>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370" name="Shape 370"/>
          <p:cNvSpPr/>
          <p:nvPr/>
        </p:nvSpPr>
        <p:spPr>
          <a:xfrm>
            <a:off y="2142119" x="7105905"/>
            <a:ext cy="167700" cx="195299"/>
          </a:xfrm>
          <a:prstGeom prst="teardrop">
            <a:avLst>
              <a:gd fmla="val 100000" name="adj"/>
            </a:avLst>
          </a:prstGeom>
          <a:solidFill>
            <a:srgbClr val="3694D1"/>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371" name="Shape 371"/>
          <p:cNvSpPr/>
          <p:nvPr/>
        </p:nvSpPr>
        <p:spPr>
          <a:xfrm rot="-359703">
            <a:off y="2755337" x="1446248"/>
            <a:ext cy="124899" cx="6000416"/>
          </a:xfrm>
          <a:prstGeom prst="rect">
            <a:avLst/>
          </a:prstGeom>
          <a:solidFill>
            <a:srgbClr val="3694D1"/>
          </a:solidFill>
          <a:ln w="19050" cap="flat">
            <a:solidFill>
              <a:srgbClr val="3189B0"/>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cxnSp>
        <p:nvCxnSpPr>
          <p:cNvPr id="372" name="Shape 372"/>
          <p:cNvCxnSpPr/>
          <p:nvPr/>
        </p:nvCxnSpPr>
        <p:spPr>
          <a:xfrm rot="10800000">
            <a:off y="3081554" x="1730291"/>
            <a:ext cy="1526100" cx="73199"/>
          </a:xfrm>
          <a:prstGeom prst="straightConnector1">
            <a:avLst/>
          </a:prstGeom>
          <a:noFill/>
          <a:ln w="28575" cap="flat">
            <a:solidFill>
              <a:srgbClr val="000000"/>
            </a:solidFill>
            <a:prstDash val="solid"/>
            <a:round/>
            <a:headEnd w="lg" len="lg" type="none"/>
            <a:tailEnd w="lg" len="lg" type="none"/>
          </a:ln>
        </p:spPr>
      </p:cxnSp>
      <p:sp>
        <p:nvSpPr>
          <p:cNvPr id="373" name="Shape 373"/>
          <p:cNvSpPr/>
          <p:nvPr/>
        </p:nvSpPr>
        <p:spPr>
          <a:xfrm rot="-420464">
            <a:off y="2503135" x="1738601"/>
            <a:ext cy="167447" cx="509002"/>
          </a:xfrm>
          <a:prstGeom prst="ellipse">
            <a:avLst/>
          </a:pr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374" name="Shape 374"/>
          <p:cNvSpPr/>
          <p:nvPr/>
        </p:nvSpPr>
        <p:spPr>
          <a:xfrm rot="-420464">
            <a:off y="2142362" x="5079883"/>
            <a:ext cy="167447" cx="509002"/>
          </a:xfrm>
          <a:prstGeom prst="ellipse">
            <a:avLst/>
          </a:pr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375" name="Shape 375"/>
          <p:cNvSpPr/>
          <p:nvPr/>
        </p:nvSpPr>
        <p:spPr>
          <a:xfrm rot="-420464">
            <a:off y="1995146" x="6196043"/>
            <a:ext cy="167447" cx="509002"/>
          </a:xfrm>
          <a:prstGeom prst="ellipse">
            <a:avLst/>
          </a:pr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376" name="Shape 376"/>
          <p:cNvSpPr/>
          <p:nvPr/>
        </p:nvSpPr>
        <p:spPr>
          <a:xfrm rot="-420464">
            <a:off y="2223466" x="3963723"/>
            <a:ext cy="167447" cx="509002"/>
          </a:xfrm>
          <a:prstGeom prst="ellipse">
            <a:avLst/>
          </a:pr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377" name="Shape 377"/>
          <p:cNvSpPr/>
          <p:nvPr/>
        </p:nvSpPr>
        <p:spPr>
          <a:xfrm rot="-420464">
            <a:off y="2358395" x="2849374"/>
            <a:ext cy="167447" cx="509002"/>
          </a:xfrm>
          <a:prstGeom prst="ellipse">
            <a:avLst/>
          </a:prstGeom>
          <a:solidFill>
            <a:srgbClr val="000000"/>
          </a:solidFill>
          <a:ln>
            <a:noFill/>
          </a:ln>
        </p:spPr>
        <p:txBody>
          <a:bodyPr bIns="91425" rIns="91425" lIns="91425" tIns="91425" anchor="ctr" anchorCtr="0">
            <a:noAutofit/>
          </a:bodyPr>
          <a:lstStyle/>
          <a:p>
            <a:pPr>
              <a:spcBef>
                <a:spcPts val="0"/>
              </a:spcBef>
              <a:buNone/>
            </a:pPr>
            <a:r>
              <a:t/>
            </a:r>
            <a:endParaRPr/>
          </a:p>
        </p:txBody>
      </p:sp>
      <p:grpSp>
        <p:nvGrpSpPr>
          <p:cNvPr id="378" name="Shape 378"/>
          <p:cNvGrpSpPr/>
          <p:nvPr/>
        </p:nvGrpSpPr>
        <p:grpSpPr>
          <a:xfrm>
            <a:off y="2589420" x="1803466"/>
            <a:ext cy="462149" cx="320565"/>
            <a:chOff y="2850174" x="5311875"/>
            <a:chExt cy="252003" cx="174800"/>
          </a:xfrm>
        </p:grpSpPr>
        <p:sp>
          <p:nvSpPr>
            <p:cNvPr id="379" name="Shape 379"/>
            <p:cNvSpPr/>
            <p:nvPr/>
          </p:nvSpPr>
          <p:spPr>
            <a:xfrm>
              <a:off y="2850174" x="5371175"/>
              <a:ext cy="252003" cx="57750"/>
            </a:xfrm>
            <a:custGeom>
              <a:pathLst>
                <a:path w="2310" extrusionOk="0" h="6477">
                  <a:moveTo>
                    <a:pt y="0" x="1929"/>
                  </a:moveTo>
                  <a:cubicBezTo>
                    <a:pt y="349" x="1611"/>
                    <a:pt y="1556" x="55"/>
                    <a:pt y="2096" x="24"/>
                  </a:cubicBezTo>
                  <a:cubicBezTo>
                    <a:pt y="2635" x="-7"/>
                    <a:pt y="2762" x="1739"/>
                    <a:pt y="3239" x="1739"/>
                  </a:cubicBezTo>
                  <a:cubicBezTo>
                    <a:pt y="3715" x="1739"/>
                    <a:pt y="4413" x="-71"/>
                    <a:pt y="4953" x="24"/>
                  </a:cubicBezTo>
                  <a:cubicBezTo>
                    <a:pt y="5492" x="119"/>
                    <a:pt y="6223" x="1929"/>
                    <a:pt y="6477" x="2310"/>
                  </a:cubicBezTo>
                </a:path>
              </a:pathLst>
            </a:custGeom>
            <a:noFill/>
            <a:ln w="9525" cap="flat">
              <a:solidFill>
                <a:schemeClr val="accent6"/>
              </a:solidFill>
              <a:prstDash val="solid"/>
              <a:round/>
              <a:headEnd w="lg" len="lg" type="none"/>
              <a:tailEnd w="lg" len="lg" type="none"/>
            </a:ln>
          </p:spPr>
        </p:sp>
        <p:sp>
          <p:nvSpPr>
            <p:cNvPr id="380" name="Shape 380"/>
            <p:cNvSpPr/>
            <p:nvPr/>
          </p:nvSpPr>
          <p:spPr>
            <a:xfrm>
              <a:off y="2850174" x="5428925"/>
              <a:ext cy="252003" cx="57750"/>
            </a:xfrm>
            <a:custGeom>
              <a:pathLst>
                <a:path w="2310" extrusionOk="0" h="6477">
                  <a:moveTo>
                    <a:pt y="0" x="1929"/>
                  </a:moveTo>
                  <a:cubicBezTo>
                    <a:pt y="349" x="1611"/>
                    <a:pt y="1556" x="55"/>
                    <a:pt y="2096" x="24"/>
                  </a:cubicBezTo>
                  <a:cubicBezTo>
                    <a:pt y="2635" x="-7"/>
                    <a:pt y="2762" x="1739"/>
                    <a:pt y="3239" x="1739"/>
                  </a:cubicBezTo>
                  <a:cubicBezTo>
                    <a:pt y="3715" x="1739"/>
                    <a:pt y="4413" x="-71"/>
                    <a:pt y="4953" x="24"/>
                  </a:cubicBezTo>
                  <a:cubicBezTo>
                    <a:pt y="5492" x="119"/>
                    <a:pt y="6223" x="1929"/>
                    <a:pt y="6477" x="2310"/>
                  </a:cubicBezTo>
                </a:path>
              </a:pathLst>
            </a:custGeom>
            <a:noFill/>
            <a:ln w="9525" cap="flat">
              <a:solidFill>
                <a:schemeClr val="accent6"/>
              </a:solidFill>
              <a:prstDash val="solid"/>
              <a:round/>
              <a:headEnd w="lg" len="lg" type="none"/>
              <a:tailEnd w="lg" len="lg" type="none"/>
            </a:ln>
          </p:spPr>
        </p:sp>
        <p:sp>
          <p:nvSpPr>
            <p:cNvPr id="381" name="Shape 381"/>
            <p:cNvSpPr/>
            <p:nvPr/>
          </p:nvSpPr>
          <p:spPr>
            <a:xfrm>
              <a:off y="2850174" x="5311875"/>
              <a:ext cy="252003" cx="57750"/>
            </a:xfrm>
            <a:custGeom>
              <a:pathLst>
                <a:path w="2310" extrusionOk="0" h="6477">
                  <a:moveTo>
                    <a:pt y="0" x="1929"/>
                  </a:moveTo>
                  <a:cubicBezTo>
                    <a:pt y="349" x="1611"/>
                    <a:pt y="1556" x="55"/>
                    <a:pt y="2096" x="24"/>
                  </a:cubicBezTo>
                  <a:cubicBezTo>
                    <a:pt y="2635" x="-7"/>
                    <a:pt y="2762" x="1739"/>
                    <a:pt y="3239" x="1739"/>
                  </a:cubicBezTo>
                  <a:cubicBezTo>
                    <a:pt y="3715" x="1739"/>
                    <a:pt y="4413" x="-71"/>
                    <a:pt y="4953" x="24"/>
                  </a:cubicBezTo>
                  <a:cubicBezTo>
                    <a:pt y="5492" x="119"/>
                    <a:pt y="6223" x="1929"/>
                    <a:pt y="6477" x="2310"/>
                  </a:cubicBezTo>
                </a:path>
              </a:pathLst>
            </a:custGeom>
            <a:noFill/>
            <a:ln w="9525" cap="flat">
              <a:solidFill>
                <a:schemeClr val="accent6"/>
              </a:solidFill>
              <a:prstDash val="solid"/>
              <a:round/>
              <a:headEnd w="lg" len="lg" type="none"/>
              <a:tailEnd w="lg" len="lg" type="none"/>
            </a:ln>
          </p:spPr>
        </p:sp>
      </p:grpSp>
      <p:sp>
        <p:nvSpPr>
          <p:cNvPr id="382" name="Shape 382"/>
          <p:cNvSpPr/>
          <p:nvPr/>
        </p:nvSpPr>
        <p:spPr>
          <a:xfrm>
            <a:off y="2210890" x="1678327"/>
            <a:ext cy="589247" cx="573804"/>
          </a:xfrm>
          <a:prstGeom prst="irregularSeal1">
            <a:avLst/>
          </a:prstGeom>
          <a:solidFill>
            <a:srgbClr val="38761D"/>
          </a:solidFill>
          <a:ln w="9525" cap="flat">
            <a:solidFill>
              <a:schemeClr val="accent3"/>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383" name="Shape 383"/>
          <p:cNvSpPr/>
          <p:nvPr/>
        </p:nvSpPr>
        <p:spPr>
          <a:xfrm>
            <a:off y="1784189" x="5047416"/>
            <a:ext cy="589247" cx="573804"/>
          </a:xfrm>
          <a:prstGeom prst="irregularSeal1">
            <a:avLst/>
          </a:prstGeom>
          <a:solidFill>
            <a:srgbClr val="38761D"/>
          </a:solidFill>
          <a:ln w="9525" cap="flat">
            <a:solidFill>
              <a:schemeClr val="accent3"/>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384" name="Shape 384"/>
          <p:cNvSpPr/>
          <p:nvPr/>
        </p:nvSpPr>
        <p:spPr>
          <a:xfrm>
            <a:off y="1931405" x="3932150"/>
            <a:ext cy="589247" cx="573804"/>
          </a:xfrm>
          <a:prstGeom prst="irregularSeal1">
            <a:avLst/>
          </a:prstGeom>
          <a:solidFill>
            <a:srgbClr val="38761D"/>
          </a:solidFill>
          <a:ln w="9525" cap="flat">
            <a:solidFill>
              <a:schemeClr val="accent3"/>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385" name="Shape 385"/>
          <p:cNvSpPr/>
          <p:nvPr/>
        </p:nvSpPr>
        <p:spPr>
          <a:xfrm>
            <a:off y="1621660" x="6086965"/>
            <a:ext cy="589247" cx="573804"/>
          </a:xfrm>
          <a:prstGeom prst="irregularSeal1">
            <a:avLst/>
          </a:prstGeom>
          <a:solidFill>
            <a:srgbClr val="38761D"/>
          </a:solidFill>
          <a:ln w="9525" cap="flat">
            <a:solidFill>
              <a:schemeClr val="accent3"/>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386" name="Shape 386"/>
          <p:cNvSpPr/>
          <p:nvPr/>
        </p:nvSpPr>
        <p:spPr>
          <a:xfrm>
            <a:off y="2071148" x="2796275"/>
            <a:ext cy="589247" cx="573804"/>
          </a:xfrm>
          <a:prstGeom prst="irregularSeal1">
            <a:avLst/>
          </a:prstGeom>
          <a:solidFill>
            <a:srgbClr val="38761D"/>
          </a:solidFill>
          <a:ln w="9525" cap="flat">
            <a:solidFill>
              <a:schemeClr val="accent3"/>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grpSp>
        <p:nvGrpSpPr>
          <p:cNvPr id="387" name="Shape 387"/>
          <p:cNvGrpSpPr/>
          <p:nvPr/>
        </p:nvGrpSpPr>
        <p:grpSpPr>
          <a:xfrm>
            <a:off y="2355736" x="4048441"/>
            <a:ext cy="462149" cx="320565"/>
            <a:chOff y="2850174" x="5311875"/>
            <a:chExt cy="252003" cx="174800"/>
          </a:xfrm>
        </p:grpSpPr>
        <p:sp>
          <p:nvSpPr>
            <p:cNvPr id="388" name="Shape 388"/>
            <p:cNvSpPr/>
            <p:nvPr/>
          </p:nvSpPr>
          <p:spPr>
            <a:xfrm>
              <a:off y="2850174" x="5371175"/>
              <a:ext cy="252003" cx="57750"/>
            </a:xfrm>
            <a:custGeom>
              <a:pathLst>
                <a:path w="2310" extrusionOk="0" h="6477">
                  <a:moveTo>
                    <a:pt y="0" x="1929"/>
                  </a:moveTo>
                  <a:cubicBezTo>
                    <a:pt y="349" x="1611"/>
                    <a:pt y="1556" x="55"/>
                    <a:pt y="2096" x="24"/>
                  </a:cubicBezTo>
                  <a:cubicBezTo>
                    <a:pt y="2635" x="-7"/>
                    <a:pt y="2762" x="1739"/>
                    <a:pt y="3239" x="1739"/>
                  </a:cubicBezTo>
                  <a:cubicBezTo>
                    <a:pt y="3715" x="1739"/>
                    <a:pt y="4413" x="-71"/>
                    <a:pt y="4953" x="24"/>
                  </a:cubicBezTo>
                  <a:cubicBezTo>
                    <a:pt y="5492" x="119"/>
                    <a:pt y="6223" x="1929"/>
                    <a:pt y="6477" x="2310"/>
                  </a:cubicBezTo>
                </a:path>
              </a:pathLst>
            </a:custGeom>
            <a:noFill/>
            <a:ln w="9525" cap="flat">
              <a:solidFill>
                <a:schemeClr val="accent6"/>
              </a:solidFill>
              <a:prstDash val="solid"/>
              <a:round/>
              <a:headEnd w="lg" len="lg" type="none"/>
              <a:tailEnd w="lg" len="lg" type="none"/>
            </a:ln>
          </p:spPr>
        </p:sp>
        <p:sp>
          <p:nvSpPr>
            <p:cNvPr id="389" name="Shape 389"/>
            <p:cNvSpPr/>
            <p:nvPr/>
          </p:nvSpPr>
          <p:spPr>
            <a:xfrm>
              <a:off y="2850174" x="5428925"/>
              <a:ext cy="252003" cx="57750"/>
            </a:xfrm>
            <a:custGeom>
              <a:pathLst>
                <a:path w="2310" extrusionOk="0" h="6477">
                  <a:moveTo>
                    <a:pt y="0" x="1929"/>
                  </a:moveTo>
                  <a:cubicBezTo>
                    <a:pt y="349" x="1611"/>
                    <a:pt y="1556" x="55"/>
                    <a:pt y="2096" x="24"/>
                  </a:cubicBezTo>
                  <a:cubicBezTo>
                    <a:pt y="2635" x="-7"/>
                    <a:pt y="2762" x="1739"/>
                    <a:pt y="3239" x="1739"/>
                  </a:cubicBezTo>
                  <a:cubicBezTo>
                    <a:pt y="3715" x="1739"/>
                    <a:pt y="4413" x="-71"/>
                    <a:pt y="4953" x="24"/>
                  </a:cubicBezTo>
                  <a:cubicBezTo>
                    <a:pt y="5492" x="119"/>
                    <a:pt y="6223" x="1929"/>
                    <a:pt y="6477" x="2310"/>
                  </a:cubicBezTo>
                </a:path>
              </a:pathLst>
            </a:custGeom>
            <a:noFill/>
            <a:ln w="9525" cap="flat">
              <a:solidFill>
                <a:schemeClr val="accent6"/>
              </a:solidFill>
              <a:prstDash val="solid"/>
              <a:round/>
              <a:headEnd w="lg" len="lg" type="none"/>
              <a:tailEnd w="lg" len="lg" type="none"/>
            </a:ln>
          </p:spPr>
        </p:sp>
        <p:sp>
          <p:nvSpPr>
            <p:cNvPr id="390" name="Shape 390"/>
            <p:cNvSpPr/>
            <p:nvPr/>
          </p:nvSpPr>
          <p:spPr>
            <a:xfrm>
              <a:off y="2850174" x="5311875"/>
              <a:ext cy="252003" cx="57750"/>
            </a:xfrm>
            <a:custGeom>
              <a:pathLst>
                <a:path w="2310" extrusionOk="0" h="6477">
                  <a:moveTo>
                    <a:pt y="0" x="1929"/>
                  </a:moveTo>
                  <a:cubicBezTo>
                    <a:pt y="349" x="1611"/>
                    <a:pt y="1556" x="55"/>
                    <a:pt y="2096" x="24"/>
                  </a:cubicBezTo>
                  <a:cubicBezTo>
                    <a:pt y="2635" x="-7"/>
                    <a:pt y="2762" x="1739"/>
                    <a:pt y="3239" x="1739"/>
                  </a:cubicBezTo>
                  <a:cubicBezTo>
                    <a:pt y="3715" x="1739"/>
                    <a:pt y="4413" x="-71"/>
                    <a:pt y="4953" x="24"/>
                  </a:cubicBezTo>
                  <a:cubicBezTo>
                    <a:pt y="5492" x="119"/>
                    <a:pt y="6223" x="1929"/>
                    <a:pt y="6477" x="2310"/>
                  </a:cubicBezTo>
                </a:path>
              </a:pathLst>
            </a:custGeom>
            <a:noFill/>
            <a:ln w="9525" cap="flat">
              <a:solidFill>
                <a:schemeClr val="accent6"/>
              </a:solidFill>
              <a:prstDash val="solid"/>
              <a:round/>
              <a:headEnd w="lg" len="lg" type="none"/>
              <a:tailEnd w="lg" len="lg" type="none"/>
            </a:ln>
          </p:spPr>
        </p:sp>
      </p:grpSp>
      <p:grpSp>
        <p:nvGrpSpPr>
          <p:cNvPr id="391" name="Shape 391"/>
          <p:cNvGrpSpPr/>
          <p:nvPr/>
        </p:nvGrpSpPr>
        <p:grpSpPr>
          <a:xfrm>
            <a:off y="2211178" x="5146927"/>
            <a:ext cy="495338" cx="320565"/>
            <a:chOff y="2850174" x="5311875"/>
            <a:chExt cy="252003" cx="174800"/>
          </a:xfrm>
        </p:grpSpPr>
        <p:sp>
          <p:nvSpPr>
            <p:cNvPr id="392" name="Shape 392"/>
            <p:cNvSpPr/>
            <p:nvPr/>
          </p:nvSpPr>
          <p:spPr>
            <a:xfrm>
              <a:off y="2850174" x="5371175"/>
              <a:ext cy="252003" cx="57750"/>
            </a:xfrm>
            <a:custGeom>
              <a:pathLst>
                <a:path w="2310" extrusionOk="0" h="6477">
                  <a:moveTo>
                    <a:pt y="0" x="1929"/>
                  </a:moveTo>
                  <a:cubicBezTo>
                    <a:pt y="349" x="1611"/>
                    <a:pt y="1556" x="55"/>
                    <a:pt y="2096" x="24"/>
                  </a:cubicBezTo>
                  <a:cubicBezTo>
                    <a:pt y="2635" x="-7"/>
                    <a:pt y="2762" x="1739"/>
                    <a:pt y="3239" x="1739"/>
                  </a:cubicBezTo>
                  <a:cubicBezTo>
                    <a:pt y="3715" x="1739"/>
                    <a:pt y="4413" x="-71"/>
                    <a:pt y="4953" x="24"/>
                  </a:cubicBezTo>
                  <a:cubicBezTo>
                    <a:pt y="5492" x="119"/>
                    <a:pt y="6223" x="1929"/>
                    <a:pt y="6477" x="2310"/>
                  </a:cubicBezTo>
                </a:path>
              </a:pathLst>
            </a:custGeom>
            <a:noFill/>
            <a:ln w="9525" cap="flat">
              <a:solidFill>
                <a:schemeClr val="accent6"/>
              </a:solidFill>
              <a:prstDash val="solid"/>
              <a:round/>
              <a:headEnd w="lg" len="lg" type="none"/>
              <a:tailEnd w="lg" len="lg" type="none"/>
            </a:ln>
          </p:spPr>
        </p:sp>
        <p:sp>
          <p:nvSpPr>
            <p:cNvPr id="393" name="Shape 393"/>
            <p:cNvSpPr/>
            <p:nvPr/>
          </p:nvSpPr>
          <p:spPr>
            <a:xfrm>
              <a:off y="2850174" x="5428925"/>
              <a:ext cy="252003" cx="57750"/>
            </a:xfrm>
            <a:custGeom>
              <a:pathLst>
                <a:path w="2310" extrusionOk="0" h="6477">
                  <a:moveTo>
                    <a:pt y="0" x="1929"/>
                  </a:moveTo>
                  <a:cubicBezTo>
                    <a:pt y="349" x="1611"/>
                    <a:pt y="1556" x="55"/>
                    <a:pt y="2096" x="24"/>
                  </a:cubicBezTo>
                  <a:cubicBezTo>
                    <a:pt y="2635" x="-7"/>
                    <a:pt y="2762" x="1739"/>
                    <a:pt y="3239" x="1739"/>
                  </a:cubicBezTo>
                  <a:cubicBezTo>
                    <a:pt y="3715" x="1739"/>
                    <a:pt y="4413" x="-71"/>
                    <a:pt y="4953" x="24"/>
                  </a:cubicBezTo>
                  <a:cubicBezTo>
                    <a:pt y="5492" x="119"/>
                    <a:pt y="6223" x="1929"/>
                    <a:pt y="6477" x="2310"/>
                  </a:cubicBezTo>
                </a:path>
              </a:pathLst>
            </a:custGeom>
            <a:noFill/>
            <a:ln w="9525" cap="flat">
              <a:solidFill>
                <a:schemeClr val="accent6"/>
              </a:solidFill>
              <a:prstDash val="solid"/>
              <a:round/>
              <a:headEnd w="lg" len="lg" type="none"/>
              <a:tailEnd w="lg" len="lg" type="none"/>
            </a:ln>
          </p:spPr>
        </p:sp>
        <p:sp>
          <p:nvSpPr>
            <p:cNvPr id="394" name="Shape 394"/>
            <p:cNvSpPr/>
            <p:nvPr/>
          </p:nvSpPr>
          <p:spPr>
            <a:xfrm>
              <a:off y="2850174" x="5311875"/>
              <a:ext cy="252003" cx="57750"/>
            </a:xfrm>
            <a:custGeom>
              <a:pathLst>
                <a:path w="2310" extrusionOk="0" h="6477">
                  <a:moveTo>
                    <a:pt y="0" x="1929"/>
                  </a:moveTo>
                  <a:cubicBezTo>
                    <a:pt y="349" x="1611"/>
                    <a:pt y="1556" x="55"/>
                    <a:pt y="2096" x="24"/>
                  </a:cubicBezTo>
                  <a:cubicBezTo>
                    <a:pt y="2635" x="-7"/>
                    <a:pt y="2762" x="1739"/>
                    <a:pt y="3239" x="1739"/>
                  </a:cubicBezTo>
                  <a:cubicBezTo>
                    <a:pt y="3715" x="1739"/>
                    <a:pt y="4413" x="-71"/>
                    <a:pt y="4953" x="24"/>
                  </a:cubicBezTo>
                  <a:cubicBezTo>
                    <a:pt y="5492" x="119"/>
                    <a:pt y="6223" x="1929"/>
                    <a:pt y="6477" x="2310"/>
                  </a:cubicBezTo>
                </a:path>
              </a:pathLst>
            </a:custGeom>
            <a:noFill/>
            <a:ln w="9525" cap="flat">
              <a:solidFill>
                <a:schemeClr val="accent6"/>
              </a:solidFill>
              <a:prstDash val="solid"/>
              <a:round/>
              <a:headEnd w="lg" len="lg" type="none"/>
              <a:tailEnd w="lg" len="lg" type="none"/>
            </a:ln>
          </p:spPr>
        </p:sp>
      </p:grpSp>
      <p:grpSp>
        <p:nvGrpSpPr>
          <p:cNvPr id="395" name="Shape 395"/>
          <p:cNvGrpSpPr/>
          <p:nvPr/>
        </p:nvGrpSpPr>
        <p:grpSpPr>
          <a:xfrm>
            <a:off y="2086638" x="6231039"/>
            <a:ext cy="517893" cx="320565"/>
            <a:chOff y="2850174" x="5311875"/>
            <a:chExt cy="252003" cx="174800"/>
          </a:xfrm>
        </p:grpSpPr>
        <p:sp>
          <p:nvSpPr>
            <p:cNvPr id="396" name="Shape 396"/>
            <p:cNvSpPr/>
            <p:nvPr/>
          </p:nvSpPr>
          <p:spPr>
            <a:xfrm>
              <a:off y="2850174" x="5371175"/>
              <a:ext cy="252003" cx="57750"/>
            </a:xfrm>
            <a:custGeom>
              <a:pathLst>
                <a:path w="2310" extrusionOk="0" h="6477">
                  <a:moveTo>
                    <a:pt y="0" x="1929"/>
                  </a:moveTo>
                  <a:cubicBezTo>
                    <a:pt y="349" x="1611"/>
                    <a:pt y="1556" x="55"/>
                    <a:pt y="2096" x="24"/>
                  </a:cubicBezTo>
                  <a:cubicBezTo>
                    <a:pt y="2635" x="-7"/>
                    <a:pt y="2762" x="1739"/>
                    <a:pt y="3239" x="1739"/>
                  </a:cubicBezTo>
                  <a:cubicBezTo>
                    <a:pt y="3715" x="1739"/>
                    <a:pt y="4413" x="-71"/>
                    <a:pt y="4953" x="24"/>
                  </a:cubicBezTo>
                  <a:cubicBezTo>
                    <a:pt y="5492" x="119"/>
                    <a:pt y="6223" x="1929"/>
                    <a:pt y="6477" x="2310"/>
                  </a:cubicBezTo>
                </a:path>
              </a:pathLst>
            </a:custGeom>
            <a:noFill/>
            <a:ln w="9525" cap="flat">
              <a:solidFill>
                <a:schemeClr val="accent6"/>
              </a:solidFill>
              <a:prstDash val="solid"/>
              <a:round/>
              <a:headEnd w="lg" len="lg" type="none"/>
              <a:tailEnd w="lg" len="lg" type="none"/>
            </a:ln>
          </p:spPr>
        </p:sp>
        <p:sp>
          <p:nvSpPr>
            <p:cNvPr id="397" name="Shape 397"/>
            <p:cNvSpPr/>
            <p:nvPr/>
          </p:nvSpPr>
          <p:spPr>
            <a:xfrm>
              <a:off y="2850174" x="5428925"/>
              <a:ext cy="252003" cx="57750"/>
            </a:xfrm>
            <a:custGeom>
              <a:pathLst>
                <a:path w="2310" extrusionOk="0" h="6477">
                  <a:moveTo>
                    <a:pt y="0" x="1929"/>
                  </a:moveTo>
                  <a:cubicBezTo>
                    <a:pt y="349" x="1611"/>
                    <a:pt y="1556" x="55"/>
                    <a:pt y="2096" x="24"/>
                  </a:cubicBezTo>
                  <a:cubicBezTo>
                    <a:pt y="2635" x="-7"/>
                    <a:pt y="2762" x="1739"/>
                    <a:pt y="3239" x="1739"/>
                  </a:cubicBezTo>
                  <a:cubicBezTo>
                    <a:pt y="3715" x="1739"/>
                    <a:pt y="4413" x="-71"/>
                    <a:pt y="4953" x="24"/>
                  </a:cubicBezTo>
                  <a:cubicBezTo>
                    <a:pt y="5492" x="119"/>
                    <a:pt y="6223" x="1929"/>
                    <a:pt y="6477" x="2310"/>
                  </a:cubicBezTo>
                </a:path>
              </a:pathLst>
            </a:custGeom>
            <a:noFill/>
            <a:ln w="9525" cap="flat">
              <a:solidFill>
                <a:schemeClr val="accent6"/>
              </a:solidFill>
              <a:prstDash val="solid"/>
              <a:round/>
              <a:headEnd w="lg" len="lg" type="none"/>
              <a:tailEnd w="lg" len="lg" type="none"/>
            </a:ln>
          </p:spPr>
        </p:sp>
        <p:sp>
          <p:nvSpPr>
            <p:cNvPr id="398" name="Shape 398"/>
            <p:cNvSpPr/>
            <p:nvPr/>
          </p:nvSpPr>
          <p:spPr>
            <a:xfrm>
              <a:off y="2850174" x="5311875"/>
              <a:ext cy="252003" cx="57750"/>
            </a:xfrm>
            <a:custGeom>
              <a:pathLst>
                <a:path w="2310" extrusionOk="0" h="6477">
                  <a:moveTo>
                    <a:pt y="0" x="1929"/>
                  </a:moveTo>
                  <a:cubicBezTo>
                    <a:pt y="349" x="1611"/>
                    <a:pt y="1556" x="55"/>
                    <a:pt y="2096" x="24"/>
                  </a:cubicBezTo>
                  <a:cubicBezTo>
                    <a:pt y="2635" x="-7"/>
                    <a:pt y="2762" x="1739"/>
                    <a:pt y="3239" x="1739"/>
                  </a:cubicBezTo>
                  <a:cubicBezTo>
                    <a:pt y="3715" x="1739"/>
                    <a:pt y="4413" x="-71"/>
                    <a:pt y="4953" x="24"/>
                  </a:cubicBezTo>
                  <a:cubicBezTo>
                    <a:pt y="5492" x="119"/>
                    <a:pt y="6223" x="1929"/>
                    <a:pt y="6477" x="2310"/>
                  </a:cubicBezTo>
                </a:path>
              </a:pathLst>
            </a:custGeom>
            <a:noFill/>
            <a:ln w="9525" cap="flat">
              <a:solidFill>
                <a:schemeClr val="accent6"/>
              </a:solidFill>
              <a:prstDash val="solid"/>
              <a:round/>
              <a:headEnd w="lg" len="lg" type="none"/>
              <a:tailEnd w="lg" len="lg" type="none"/>
            </a:ln>
          </p:spPr>
        </p:sp>
      </p:grpSp>
      <p:grpSp>
        <p:nvGrpSpPr>
          <p:cNvPr id="399" name="Shape 399"/>
          <p:cNvGrpSpPr/>
          <p:nvPr/>
        </p:nvGrpSpPr>
        <p:grpSpPr>
          <a:xfrm>
            <a:off y="2488508" x="2931845"/>
            <a:ext cy="495338" cx="320565"/>
            <a:chOff y="2850174" x="5311875"/>
            <a:chExt cy="252003" cx="174800"/>
          </a:xfrm>
        </p:grpSpPr>
        <p:sp>
          <p:nvSpPr>
            <p:cNvPr id="400" name="Shape 400"/>
            <p:cNvSpPr/>
            <p:nvPr/>
          </p:nvSpPr>
          <p:spPr>
            <a:xfrm>
              <a:off y="2850174" x="5371175"/>
              <a:ext cy="252003" cx="57750"/>
            </a:xfrm>
            <a:custGeom>
              <a:pathLst>
                <a:path w="2310" extrusionOk="0" h="6477">
                  <a:moveTo>
                    <a:pt y="0" x="1929"/>
                  </a:moveTo>
                  <a:cubicBezTo>
                    <a:pt y="349" x="1611"/>
                    <a:pt y="1556" x="55"/>
                    <a:pt y="2096" x="24"/>
                  </a:cubicBezTo>
                  <a:cubicBezTo>
                    <a:pt y="2635" x="-7"/>
                    <a:pt y="2762" x="1739"/>
                    <a:pt y="3239" x="1739"/>
                  </a:cubicBezTo>
                  <a:cubicBezTo>
                    <a:pt y="3715" x="1739"/>
                    <a:pt y="4413" x="-71"/>
                    <a:pt y="4953" x="24"/>
                  </a:cubicBezTo>
                  <a:cubicBezTo>
                    <a:pt y="5492" x="119"/>
                    <a:pt y="6223" x="1929"/>
                    <a:pt y="6477" x="2310"/>
                  </a:cubicBezTo>
                </a:path>
              </a:pathLst>
            </a:custGeom>
            <a:noFill/>
            <a:ln w="9525" cap="flat">
              <a:solidFill>
                <a:schemeClr val="accent6"/>
              </a:solidFill>
              <a:prstDash val="solid"/>
              <a:round/>
              <a:headEnd w="lg" len="lg" type="none"/>
              <a:tailEnd w="lg" len="lg" type="none"/>
            </a:ln>
          </p:spPr>
        </p:sp>
        <p:sp>
          <p:nvSpPr>
            <p:cNvPr id="401" name="Shape 401"/>
            <p:cNvSpPr/>
            <p:nvPr/>
          </p:nvSpPr>
          <p:spPr>
            <a:xfrm>
              <a:off y="2850174" x="5428925"/>
              <a:ext cy="252003" cx="57750"/>
            </a:xfrm>
            <a:custGeom>
              <a:pathLst>
                <a:path w="2310" extrusionOk="0" h="6477">
                  <a:moveTo>
                    <a:pt y="0" x="1929"/>
                  </a:moveTo>
                  <a:cubicBezTo>
                    <a:pt y="349" x="1611"/>
                    <a:pt y="1556" x="55"/>
                    <a:pt y="2096" x="24"/>
                  </a:cubicBezTo>
                  <a:cubicBezTo>
                    <a:pt y="2635" x="-7"/>
                    <a:pt y="2762" x="1739"/>
                    <a:pt y="3239" x="1739"/>
                  </a:cubicBezTo>
                  <a:cubicBezTo>
                    <a:pt y="3715" x="1739"/>
                    <a:pt y="4413" x="-71"/>
                    <a:pt y="4953" x="24"/>
                  </a:cubicBezTo>
                  <a:cubicBezTo>
                    <a:pt y="5492" x="119"/>
                    <a:pt y="6223" x="1929"/>
                    <a:pt y="6477" x="2310"/>
                  </a:cubicBezTo>
                </a:path>
              </a:pathLst>
            </a:custGeom>
            <a:noFill/>
            <a:ln w="9525" cap="flat">
              <a:solidFill>
                <a:schemeClr val="accent6"/>
              </a:solidFill>
              <a:prstDash val="solid"/>
              <a:round/>
              <a:headEnd w="lg" len="lg" type="none"/>
              <a:tailEnd w="lg" len="lg" type="none"/>
            </a:ln>
          </p:spPr>
        </p:sp>
        <p:sp>
          <p:nvSpPr>
            <p:cNvPr id="402" name="Shape 402"/>
            <p:cNvSpPr/>
            <p:nvPr/>
          </p:nvSpPr>
          <p:spPr>
            <a:xfrm>
              <a:off y="2850174" x="5311875"/>
              <a:ext cy="252003" cx="57750"/>
            </a:xfrm>
            <a:custGeom>
              <a:pathLst>
                <a:path w="2310" extrusionOk="0" h="6477">
                  <a:moveTo>
                    <a:pt y="0" x="1929"/>
                  </a:moveTo>
                  <a:cubicBezTo>
                    <a:pt y="349" x="1611"/>
                    <a:pt y="1556" x="55"/>
                    <a:pt y="2096" x="24"/>
                  </a:cubicBezTo>
                  <a:cubicBezTo>
                    <a:pt y="2635" x="-7"/>
                    <a:pt y="2762" x="1739"/>
                    <a:pt y="3239" x="1739"/>
                  </a:cubicBezTo>
                  <a:cubicBezTo>
                    <a:pt y="3715" x="1739"/>
                    <a:pt y="4413" x="-71"/>
                    <a:pt y="4953" x="24"/>
                  </a:cubicBezTo>
                  <a:cubicBezTo>
                    <a:pt y="5492" x="119"/>
                    <a:pt y="6223" x="1929"/>
                    <a:pt y="6477" x="2310"/>
                  </a:cubicBezTo>
                </a:path>
              </a:pathLst>
            </a:custGeom>
            <a:noFill/>
            <a:ln w="9525" cap="flat">
              <a:solidFill>
                <a:schemeClr val="accent6"/>
              </a:solidFill>
              <a:prstDash val="solid"/>
              <a:round/>
              <a:headEnd w="lg" len="lg" type="none"/>
              <a:tailEnd w="lg" len="lg" type="none"/>
            </a:ln>
          </p:spPr>
        </p:sp>
      </p:gr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360"/>
                                        </p:tgtEl>
                                        <p:attrNameLst>
                                          <p:attrName>style.visibility</p:attrName>
                                        </p:attrNameLst>
                                      </p:cBhvr>
                                      <p:to>
                                        <p:strVal val="visible"/>
                                      </p:to>
                                    </p:set>
                                    <p:animEffect transition="in" filter="fade">
                                      <p:cBhvr>
                                        <p:cTn dur="1000"/>
                                        <p:tgtEl>
                                          <p:spTgt spid="360"/>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365"/>
                                        </p:tgtEl>
                                        <p:attrNameLst>
                                          <p:attrName>style.visibility</p:attrName>
                                        </p:attrNameLst>
                                      </p:cBhvr>
                                      <p:to>
                                        <p:strVal val="visible"/>
                                      </p:to>
                                    </p:set>
                                    <p:animEffect transition="in" filter="fade">
                                      <p:cBhvr>
                                        <p:cTn dur="1000"/>
                                        <p:tgtEl>
                                          <p:spTgt spid="365"/>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358"/>
                                        </p:tgtEl>
                                        <p:attrNameLst>
                                          <p:attrName>style.visibility</p:attrName>
                                        </p:attrNameLst>
                                      </p:cBhvr>
                                      <p:to>
                                        <p:strVal val="visible"/>
                                      </p:to>
                                    </p:set>
                                    <p:animEffect transition="in" filter="fade">
                                      <p:cBhvr>
                                        <p:cTn dur="1000"/>
                                        <p:tgtEl>
                                          <p:spTgt spid="358"/>
                                        </p:tgtEl>
                                      </p:cBhvr>
                                    </p:animEffect>
                                  </p:childTnLst>
                                </p:cTn>
                              </p:par>
                              <p:par>
                                <p:cTn presetID="10" fill="hold" presetSubtype="0" presetClass="entr" nodeType="withEffect">
                                  <p:stCondLst>
                                    <p:cond delay="0"/>
                                  </p:stCondLst>
                                  <p:childTnLst>
                                    <p:set>
                                      <p:cBhvr>
                                        <p:cTn dur="1" fill="hold">
                                          <p:stCondLst>
                                            <p:cond delay="0"/>
                                          </p:stCondLst>
                                        </p:cTn>
                                        <p:tgtEl>
                                          <p:spTgt spid="357"/>
                                        </p:tgtEl>
                                        <p:attrNameLst>
                                          <p:attrName>style.visibility</p:attrName>
                                        </p:attrNameLst>
                                      </p:cBhvr>
                                      <p:to>
                                        <p:strVal val="visible"/>
                                      </p:to>
                                    </p:set>
                                    <p:animEffect transition="in" filter="fade">
                                      <p:cBhvr>
                                        <p:cTn dur="1000"/>
                                        <p:tgtEl>
                                          <p:spTgt spid="357"/>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373"/>
                                        </p:tgtEl>
                                        <p:attrNameLst>
                                          <p:attrName>style.visibility</p:attrName>
                                        </p:attrNameLst>
                                      </p:cBhvr>
                                      <p:to>
                                        <p:strVal val="visible"/>
                                      </p:to>
                                    </p:set>
                                    <p:animEffect transition="in" filter="fade">
                                      <p:cBhvr>
                                        <p:cTn dur="1000"/>
                                        <p:tgtEl>
                                          <p:spTgt spid="373"/>
                                        </p:tgtEl>
                                      </p:cBhvr>
                                    </p:animEffect>
                                  </p:childTnLst>
                                </p:cTn>
                              </p:par>
                              <p:par>
                                <p:cTn presetID="10" fill="hold" presetSubtype="0" presetClass="entr" nodeType="withEffect">
                                  <p:stCondLst>
                                    <p:cond delay="0"/>
                                  </p:stCondLst>
                                  <p:childTnLst>
                                    <p:set>
                                      <p:cBhvr>
                                        <p:cTn dur="1" fill="hold">
                                          <p:stCondLst>
                                            <p:cond delay="0"/>
                                          </p:stCondLst>
                                        </p:cTn>
                                        <p:tgtEl>
                                          <p:spTgt spid="374"/>
                                        </p:tgtEl>
                                        <p:attrNameLst>
                                          <p:attrName>style.visibility</p:attrName>
                                        </p:attrNameLst>
                                      </p:cBhvr>
                                      <p:to>
                                        <p:strVal val="visible"/>
                                      </p:to>
                                    </p:set>
                                    <p:animEffect transition="in" filter="fade">
                                      <p:cBhvr>
                                        <p:cTn dur="1000"/>
                                        <p:tgtEl>
                                          <p:spTgt spid="374"/>
                                        </p:tgtEl>
                                      </p:cBhvr>
                                    </p:animEffect>
                                  </p:childTnLst>
                                </p:cTn>
                              </p:par>
                              <p:par>
                                <p:cTn presetID="10" fill="hold" presetSubtype="0" presetClass="entr" nodeType="withEffect">
                                  <p:stCondLst>
                                    <p:cond delay="0"/>
                                  </p:stCondLst>
                                  <p:childTnLst>
                                    <p:set>
                                      <p:cBhvr>
                                        <p:cTn dur="1" fill="hold">
                                          <p:stCondLst>
                                            <p:cond delay="0"/>
                                          </p:stCondLst>
                                        </p:cTn>
                                        <p:tgtEl>
                                          <p:spTgt spid="376"/>
                                        </p:tgtEl>
                                        <p:attrNameLst>
                                          <p:attrName>style.visibility</p:attrName>
                                        </p:attrNameLst>
                                      </p:cBhvr>
                                      <p:to>
                                        <p:strVal val="visible"/>
                                      </p:to>
                                    </p:set>
                                    <p:animEffect transition="in" filter="fade">
                                      <p:cBhvr>
                                        <p:cTn dur="1000"/>
                                        <p:tgtEl>
                                          <p:spTgt spid="376"/>
                                        </p:tgtEl>
                                      </p:cBhvr>
                                    </p:animEffect>
                                  </p:childTnLst>
                                </p:cTn>
                              </p:par>
                              <p:par>
                                <p:cTn presetID="10" fill="hold" presetSubtype="0" presetClass="entr" nodeType="withEffect">
                                  <p:stCondLst>
                                    <p:cond delay="0"/>
                                  </p:stCondLst>
                                  <p:childTnLst>
                                    <p:set>
                                      <p:cBhvr>
                                        <p:cTn dur="1" fill="hold">
                                          <p:stCondLst>
                                            <p:cond delay="0"/>
                                          </p:stCondLst>
                                        </p:cTn>
                                        <p:tgtEl>
                                          <p:spTgt spid="377"/>
                                        </p:tgtEl>
                                        <p:attrNameLst>
                                          <p:attrName>style.visibility</p:attrName>
                                        </p:attrNameLst>
                                      </p:cBhvr>
                                      <p:to>
                                        <p:strVal val="visible"/>
                                      </p:to>
                                    </p:set>
                                    <p:animEffect transition="in" filter="fade">
                                      <p:cBhvr>
                                        <p:cTn dur="1000"/>
                                        <p:tgtEl>
                                          <p:spTgt spid="377"/>
                                        </p:tgtEl>
                                      </p:cBhvr>
                                    </p:animEffect>
                                  </p:childTnLst>
                                </p:cTn>
                              </p:par>
                              <p:par>
                                <p:cTn presetID="10" fill="hold" presetSubtype="0" presetClass="entr" nodeType="withEffect">
                                  <p:stCondLst>
                                    <p:cond delay="0"/>
                                  </p:stCondLst>
                                  <p:childTnLst>
                                    <p:set>
                                      <p:cBhvr>
                                        <p:cTn dur="1" fill="hold">
                                          <p:stCondLst>
                                            <p:cond delay="0"/>
                                          </p:stCondLst>
                                        </p:cTn>
                                        <p:tgtEl>
                                          <p:spTgt spid="375"/>
                                        </p:tgtEl>
                                        <p:attrNameLst>
                                          <p:attrName>style.visibility</p:attrName>
                                        </p:attrNameLst>
                                      </p:cBhvr>
                                      <p:to>
                                        <p:strVal val="visible"/>
                                      </p:to>
                                    </p:set>
                                    <p:animEffect transition="in" filter="fade">
                                      <p:cBhvr>
                                        <p:cTn dur="1000"/>
                                        <p:tgtEl>
                                          <p:spTgt spid="375"/>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361"/>
                                        </p:tgtEl>
                                        <p:attrNameLst>
                                          <p:attrName>style.visibility</p:attrName>
                                        </p:attrNameLst>
                                      </p:cBhvr>
                                      <p:to>
                                        <p:strVal val="visible"/>
                                      </p:to>
                                    </p:set>
                                    <p:animEffect transition="in" filter="fade">
                                      <p:cBhvr>
                                        <p:cTn dur="3100"/>
                                        <p:tgtEl>
                                          <p:spTgt spid="361"/>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362"/>
                                        </p:tgtEl>
                                        <p:attrNameLst>
                                          <p:attrName>style.visibility</p:attrName>
                                        </p:attrNameLst>
                                      </p:cBhvr>
                                      <p:to>
                                        <p:strVal val="visible"/>
                                      </p:to>
                                    </p:set>
                                    <p:animEffect transition="in" filter="fade">
                                      <p:cBhvr>
                                        <p:cTn dur="2500"/>
                                        <p:tgtEl>
                                          <p:spTgt spid="362"/>
                                        </p:tgtEl>
                                      </p:cBhvr>
                                    </p:animEffect>
                                  </p:childTnLst>
                                </p:cTn>
                              </p:par>
                              <p:par>
                                <p:cTn presetID="10" fill="hold" presetSubtype="0" presetClass="entr" nodeType="withEffect">
                                  <p:stCondLst>
                                    <p:cond delay="0"/>
                                  </p:stCondLst>
                                  <p:childTnLst>
                                    <p:set>
                                      <p:cBhvr>
                                        <p:cTn dur="1" fill="hold">
                                          <p:stCondLst>
                                            <p:cond delay="0"/>
                                          </p:stCondLst>
                                        </p:cTn>
                                        <p:tgtEl>
                                          <p:spTgt spid="363"/>
                                        </p:tgtEl>
                                        <p:attrNameLst>
                                          <p:attrName>style.visibility</p:attrName>
                                        </p:attrNameLst>
                                      </p:cBhvr>
                                      <p:to>
                                        <p:strVal val="visible"/>
                                      </p:to>
                                    </p:set>
                                    <p:animEffect transition="in" filter="fade">
                                      <p:cBhvr>
                                        <p:cTn dur="1000"/>
                                        <p:tgtEl>
                                          <p:spTgt spid="363"/>
                                        </p:tgtEl>
                                      </p:cBhvr>
                                    </p:animEffect>
                                  </p:childTnLst>
                                </p:cTn>
                              </p:par>
                              <p:par>
                                <p:cTn presetID="10" fill="hold" presetSubtype="0" presetClass="entr" nodeType="withEffect">
                                  <p:stCondLst>
                                    <p:cond delay="0"/>
                                  </p:stCondLst>
                                  <p:childTnLst>
                                    <p:set>
                                      <p:cBhvr>
                                        <p:cTn dur="1" fill="hold">
                                          <p:stCondLst>
                                            <p:cond delay="0"/>
                                          </p:stCondLst>
                                        </p:cTn>
                                        <p:tgtEl>
                                          <p:spTgt spid="364"/>
                                        </p:tgtEl>
                                        <p:attrNameLst>
                                          <p:attrName>style.visibility</p:attrName>
                                        </p:attrNameLst>
                                      </p:cBhvr>
                                      <p:to>
                                        <p:strVal val="visible"/>
                                      </p:to>
                                    </p:set>
                                    <p:animEffect transition="in" filter="fade">
                                      <p:cBhvr>
                                        <p:cTn dur="1000"/>
                                        <p:tgtEl>
                                          <p:spTgt spid="364"/>
                                        </p:tgtEl>
                                      </p:cBhvr>
                                    </p:animEffect>
                                  </p:childTnLst>
                                </p:cTn>
                              </p:par>
                              <p:par>
                                <p:cTn presetID="10" fill="hold" presetSubtype="0" presetClass="entr" nodeType="withEffect">
                                  <p:stCondLst>
                                    <p:cond delay="0"/>
                                  </p:stCondLst>
                                  <p:childTnLst>
                                    <p:set>
                                      <p:cBhvr>
                                        <p:cTn dur="1" fill="hold">
                                          <p:stCondLst>
                                            <p:cond delay="0"/>
                                          </p:stCondLst>
                                        </p:cTn>
                                        <p:tgtEl>
                                          <p:spTgt spid="372"/>
                                        </p:tgtEl>
                                        <p:attrNameLst>
                                          <p:attrName>style.visibility</p:attrName>
                                        </p:attrNameLst>
                                      </p:cBhvr>
                                      <p:to>
                                        <p:strVal val="visible"/>
                                      </p:to>
                                    </p:set>
                                    <p:animEffect transition="in" filter="fade">
                                      <p:cBhvr>
                                        <p:cTn dur="1000"/>
                                        <p:tgtEl>
                                          <p:spTgt spid="372"/>
                                        </p:tgtEl>
                                      </p:cBhvr>
                                    </p:animEffect>
                                  </p:childTnLst>
                                </p:cTn>
                              </p:par>
                              <p:par>
                                <p:cTn presetID="10" fill="hold" presetSubtype="0" presetClass="entr" nodeType="withEffect">
                                  <p:stCondLst>
                                    <p:cond delay="0"/>
                                  </p:stCondLst>
                                  <p:childTnLst>
                                    <p:set>
                                      <p:cBhvr>
                                        <p:cTn dur="1" fill="hold">
                                          <p:stCondLst>
                                            <p:cond delay="0"/>
                                          </p:stCondLst>
                                        </p:cTn>
                                        <p:tgtEl>
                                          <p:spTgt spid="366"/>
                                        </p:tgtEl>
                                        <p:attrNameLst>
                                          <p:attrName>style.visibility</p:attrName>
                                        </p:attrNameLst>
                                      </p:cBhvr>
                                      <p:to>
                                        <p:strVal val="visible"/>
                                      </p:to>
                                    </p:set>
                                    <p:animEffect transition="in" filter="fade">
                                      <p:cBhvr>
                                        <p:cTn dur="1000"/>
                                        <p:tgtEl>
                                          <p:spTgt spid="366"/>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368"/>
                                        </p:tgtEl>
                                        <p:attrNameLst>
                                          <p:attrName>style.visibility</p:attrName>
                                        </p:attrNameLst>
                                      </p:cBhvr>
                                      <p:to>
                                        <p:strVal val="visible"/>
                                      </p:to>
                                    </p:set>
                                    <p:animEffect transition="in" filter="fade">
                                      <p:cBhvr>
                                        <p:cTn dur="2000"/>
                                        <p:tgtEl>
                                          <p:spTgt spid="368"/>
                                        </p:tgtEl>
                                      </p:cBhvr>
                                    </p:animEffect>
                                  </p:childTnLst>
                                </p:cTn>
                              </p:par>
                              <p:par>
                                <p:cTn presetID="10" fill="hold" presetSubtype="0" presetClass="entr" nodeType="withEffect">
                                  <p:stCondLst>
                                    <p:cond delay="0"/>
                                  </p:stCondLst>
                                  <p:childTnLst>
                                    <p:set>
                                      <p:cBhvr>
                                        <p:cTn dur="1" fill="hold">
                                          <p:stCondLst>
                                            <p:cond delay="0"/>
                                          </p:stCondLst>
                                        </p:cTn>
                                        <p:tgtEl>
                                          <p:spTgt spid="369"/>
                                        </p:tgtEl>
                                        <p:attrNameLst>
                                          <p:attrName>style.visibility</p:attrName>
                                        </p:attrNameLst>
                                      </p:cBhvr>
                                      <p:to>
                                        <p:strVal val="visible"/>
                                      </p:to>
                                    </p:set>
                                    <p:animEffect transition="in" filter="fade">
                                      <p:cBhvr>
                                        <p:cTn dur="1000"/>
                                        <p:tgtEl>
                                          <p:spTgt spid="369"/>
                                        </p:tgtEl>
                                      </p:cBhvr>
                                    </p:animEffect>
                                  </p:childTnLst>
                                </p:cTn>
                              </p:par>
                              <p:par>
                                <p:cTn presetID="10" fill="hold" presetSubtype="0" presetClass="entr" nodeType="withEffect">
                                  <p:stCondLst>
                                    <p:cond delay="0"/>
                                  </p:stCondLst>
                                  <p:childTnLst>
                                    <p:set>
                                      <p:cBhvr>
                                        <p:cTn dur="1" fill="hold">
                                          <p:stCondLst>
                                            <p:cond delay="0"/>
                                          </p:stCondLst>
                                        </p:cTn>
                                        <p:tgtEl>
                                          <p:spTgt spid="370"/>
                                        </p:tgtEl>
                                        <p:attrNameLst>
                                          <p:attrName>style.visibility</p:attrName>
                                        </p:attrNameLst>
                                      </p:cBhvr>
                                      <p:to>
                                        <p:strVal val="visible"/>
                                      </p:to>
                                    </p:set>
                                    <p:animEffect transition="in" filter="fade">
                                      <p:cBhvr>
                                        <p:cTn dur="1000"/>
                                        <p:tgtEl>
                                          <p:spTgt spid="370"/>
                                        </p:tgtEl>
                                      </p:cBhvr>
                                    </p:animEffect>
                                  </p:childTnLst>
                                </p:cTn>
                              </p:par>
                              <p:par>
                                <p:cTn presetID="10" fill="hold" presetSubtype="0" presetClass="entr" nodeType="withEffect">
                                  <p:stCondLst>
                                    <p:cond delay="0"/>
                                  </p:stCondLst>
                                  <p:childTnLst>
                                    <p:set>
                                      <p:cBhvr>
                                        <p:cTn dur="1" fill="hold">
                                          <p:stCondLst>
                                            <p:cond delay="0"/>
                                          </p:stCondLst>
                                        </p:cTn>
                                        <p:tgtEl>
                                          <p:spTgt spid="367"/>
                                        </p:tgtEl>
                                        <p:attrNameLst>
                                          <p:attrName>style.visibility</p:attrName>
                                        </p:attrNameLst>
                                      </p:cBhvr>
                                      <p:to>
                                        <p:strVal val="visible"/>
                                      </p:to>
                                    </p:set>
                                    <p:animEffect transition="in" filter="fade">
                                      <p:cBhvr>
                                        <p:cTn dur="1000"/>
                                        <p:tgtEl>
                                          <p:spTgt spid="367"/>
                                        </p:tgtEl>
                                      </p:cBhvr>
                                    </p:animEffect>
                                  </p:childTnLst>
                                </p:cTn>
                              </p:par>
                            </p:childTnLst>
                          </p:cTn>
                        </p:par>
                        <p:par>
                          <p:cTn fill="hold">
                            <p:stCondLst>
                              <p:cond delay="2000"/>
                            </p:stCondLst>
                            <p:childTnLst>
                              <p:par>
                                <p:cTn presetID="10" fill="hold" presetSubtype="0" presetClass="entr" nodeType="afterEffect">
                                  <p:stCondLst>
                                    <p:cond delay="0"/>
                                  </p:stCondLst>
                                  <p:childTnLst>
                                    <p:set>
                                      <p:cBhvr>
                                        <p:cTn dur="1" fill="hold">
                                          <p:stCondLst>
                                            <p:cond delay="0"/>
                                          </p:stCondLst>
                                        </p:cTn>
                                        <p:tgtEl>
                                          <p:spTgt spid="371"/>
                                        </p:tgtEl>
                                        <p:attrNameLst>
                                          <p:attrName>style.visibility</p:attrName>
                                        </p:attrNameLst>
                                      </p:cBhvr>
                                      <p:to>
                                        <p:strVal val="visible"/>
                                      </p:to>
                                    </p:set>
                                    <p:animEffect transition="in" filter="fade">
                                      <p:cBhvr>
                                        <p:cTn dur="4000"/>
                                        <p:tgtEl>
                                          <p:spTgt spid="371"/>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378"/>
                                        </p:tgtEl>
                                        <p:attrNameLst>
                                          <p:attrName>style.visibility</p:attrName>
                                        </p:attrNameLst>
                                      </p:cBhvr>
                                      <p:to>
                                        <p:strVal val="visible"/>
                                      </p:to>
                                    </p:set>
                                    <p:animEffect transition="in" filter="fade">
                                      <p:cBhvr>
                                        <p:cTn dur="1000"/>
                                        <p:tgtEl>
                                          <p:spTgt spid="378"/>
                                        </p:tgtEl>
                                      </p:cBhvr>
                                    </p:animEffect>
                                  </p:childTnLst>
                                </p:cTn>
                              </p:par>
                              <p:par>
                                <p:cTn presetID="10" fill="hold" presetSubtype="0" presetClass="entr" nodeType="withEffect">
                                  <p:stCondLst>
                                    <p:cond delay="0"/>
                                  </p:stCondLst>
                                  <p:childTnLst>
                                    <p:set>
                                      <p:cBhvr>
                                        <p:cTn dur="1" fill="hold">
                                          <p:stCondLst>
                                            <p:cond delay="0"/>
                                          </p:stCondLst>
                                        </p:cTn>
                                        <p:tgtEl>
                                          <p:spTgt spid="382"/>
                                        </p:tgtEl>
                                        <p:attrNameLst>
                                          <p:attrName>style.visibility</p:attrName>
                                        </p:attrNameLst>
                                      </p:cBhvr>
                                      <p:to>
                                        <p:strVal val="visible"/>
                                      </p:to>
                                    </p:set>
                                    <p:animEffect transition="in" filter="fade">
                                      <p:cBhvr>
                                        <p:cTn dur="1000"/>
                                        <p:tgtEl>
                                          <p:spTgt spid="382"/>
                                        </p:tgtEl>
                                      </p:cBhvr>
                                    </p:animEffect>
                                  </p:childTnLst>
                                </p:cTn>
                              </p:par>
                              <p:par>
                                <p:cTn presetID="10" fill="hold" presetSubtype="0" presetClass="entr" nodeType="withEffect">
                                  <p:stCondLst>
                                    <p:cond delay="0"/>
                                  </p:stCondLst>
                                  <p:childTnLst>
                                    <p:set>
                                      <p:cBhvr>
                                        <p:cTn dur="1" fill="hold">
                                          <p:stCondLst>
                                            <p:cond delay="0"/>
                                          </p:stCondLst>
                                        </p:cTn>
                                        <p:tgtEl>
                                          <p:spTgt spid="383"/>
                                        </p:tgtEl>
                                        <p:attrNameLst>
                                          <p:attrName>style.visibility</p:attrName>
                                        </p:attrNameLst>
                                      </p:cBhvr>
                                      <p:to>
                                        <p:strVal val="visible"/>
                                      </p:to>
                                    </p:set>
                                    <p:animEffect transition="in" filter="fade">
                                      <p:cBhvr>
                                        <p:cTn dur="1000"/>
                                        <p:tgtEl>
                                          <p:spTgt spid="383"/>
                                        </p:tgtEl>
                                      </p:cBhvr>
                                    </p:animEffect>
                                  </p:childTnLst>
                                </p:cTn>
                              </p:par>
                              <p:par>
                                <p:cTn presetID="10" fill="hold" presetSubtype="0" presetClass="entr" nodeType="withEffect">
                                  <p:stCondLst>
                                    <p:cond delay="0"/>
                                  </p:stCondLst>
                                  <p:childTnLst>
                                    <p:set>
                                      <p:cBhvr>
                                        <p:cTn dur="1" fill="hold">
                                          <p:stCondLst>
                                            <p:cond delay="0"/>
                                          </p:stCondLst>
                                        </p:cTn>
                                        <p:tgtEl>
                                          <p:spTgt spid="384"/>
                                        </p:tgtEl>
                                        <p:attrNameLst>
                                          <p:attrName>style.visibility</p:attrName>
                                        </p:attrNameLst>
                                      </p:cBhvr>
                                      <p:to>
                                        <p:strVal val="visible"/>
                                      </p:to>
                                    </p:set>
                                    <p:animEffect transition="in" filter="fade">
                                      <p:cBhvr>
                                        <p:cTn dur="1000"/>
                                        <p:tgtEl>
                                          <p:spTgt spid="384"/>
                                        </p:tgtEl>
                                      </p:cBhvr>
                                    </p:animEffect>
                                  </p:childTnLst>
                                </p:cTn>
                              </p:par>
                              <p:par>
                                <p:cTn presetID="10" fill="hold" presetSubtype="0" presetClass="entr" nodeType="withEffect">
                                  <p:stCondLst>
                                    <p:cond delay="0"/>
                                  </p:stCondLst>
                                  <p:childTnLst>
                                    <p:set>
                                      <p:cBhvr>
                                        <p:cTn dur="1" fill="hold">
                                          <p:stCondLst>
                                            <p:cond delay="0"/>
                                          </p:stCondLst>
                                        </p:cTn>
                                        <p:tgtEl>
                                          <p:spTgt spid="386"/>
                                        </p:tgtEl>
                                        <p:attrNameLst>
                                          <p:attrName>style.visibility</p:attrName>
                                        </p:attrNameLst>
                                      </p:cBhvr>
                                      <p:to>
                                        <p:strVal val="visible"/>
                                      </p:to>
                                    </p:set>
                                    <p:animEffect transition="in" filter="fade">
                                      <p:cBhvr>
                                        <p:cTn dur="1000"/>
                                        <p:tgtEl>
                                          <p:spTgt spid="386"/>
                                        </p:tgtEl>
                                      </p:cBhvr>
                                    </p:animEffect>
                                  </p:childTnLst>
                                </p:cTn>
                              </p:par>
                              <p:par>
                                <p:cTn presetID="10" fill="hold" presetSubtype="0" presetClass="entr" nodeType="withEffect">
                                  <p:stCondLst>
                                    <p:cond delay="0"/>
                                  </p:stCondLst>
                                  <p:childTnLst>
                                    <p:set>
                                      <p:cBhvr>
                                        <p:cTn dur="1" fill="hold">
                                          <p:stCondLst>
                                            <p:cond delay="0"/>
                                          </p:stCondLst>
                                        </p:cTn>
                                        <p:tgtEl>
                                          <p:spTgt spid="387"/>
                                        </p:tgtEl>
                                        <p:attrNameLst>
                                          <p:attrName>style.visibility</p:attrName>
                                        </p:attrNameLst>
                                      </p:cBhvr>
                                      <p:to>
                                        <p:strVal val="visible"/>
                                      </p:to>
                                    </p:set>
                                    <p:animEffect transition="in" filter="fade">
                                      <p:cBhvr>
                                        <p:cTn dur="1000"/>
                                        <p:tgtEl>
                                          <p:spTgt spid="387"/>
                                        </p:tgtEl>
                                      </p:cBhvr>
                                    </p:animEffect>
                                  </p:childTnLst>
                                </p:cTn>
                              </p:par>
                              <p:par>
                                <p:cTn presetID="10" fill="hold" presetSubtype="0" presetClass="entr" nodeType="withEffect">
                                  <p:stCondLst>
                                    <p:cond delay="0"/>
                                  </p:stCondLst>
                                  <p:childTnLst>
                                    <p:set>
                                      <p:cBhvr>
                                        <p:cTn dur="1" fill="hold">
                                          <p:stCondLst>
                                            <p:cond delay="0"/>
                                          </p:stCondLst>
                                        </p:cTn>
                                        <p:tgtEl>
                                          <p:spTgt spid="391"/>
                                        </p:tgtEl>
                                        <p:attrNameLst>
                                          <p:attrName>style.visibility</p:attrName>
                                        </p:attrNameLst>
                                      </p:cBhvr>
                                      <p:to>
                                        <p:strVal val="visible"/>
                                      </p:to>
                                    </p:set>
                                    <p:animEffect transition="in" filter="fade">
                                      <p:cBhvr>
                                        <p:cTn dur="1000"/>
                                        <p:tgtEl>
                                          <p:spTgt spid="391"/>
                                        </p:tgtEl>
                                      </p:cBhvr>
                                    </p:animEffect>
                                  </p:childTnLst>
                                </p:cTn>
                              </p:par>
                              <p:par>
                                <p:cTn presetID="10" fill="hold" presetSubtype="0" presetClass="entr" nodeType="withEffect">
                                  <p:stCondLst>
                                    <p:cond delay="0"/>
                                  </p:stCondLst>
                                  <p:childTnLst>
                                    <p:set>
                                      <p:cBhvr>
                                        <p:cTn dur="1" fill="hold">
                                          <p:stCondLst>
                                            <p:cond delay="0"/>
                                          </p:stCondLst>
                                        </p:cTn>
                                        <p:tgtEl>
                                          <p:spTgt spid="395"/>
                                        </p:tgtEl>
                                        <p:attrNameLst>
                                          <p:attrName>style.visibility</p:attrName>
                                        </p:attrNameLst>
                                      </p:cBhvr>
                                      <p:to>
                                        <p:strVal val="visible"/>
                                      </p:to>
                                    </p:set>
                                    <p:animEffect transition="in" filter="fade">
                                      <p:cBhvr>
                                        <p:cTn dur="1000"/>
                                        <p:tgtEl>
                                          <p:spTgt spid="395"/>
                                        </p:tgtEl>
                                      </p:cBhvr>
                                    </p:animEffect>
                                  </p:childTnLst>
                                </p:cTn>
                              </p:par>
                              <p:par>
                                <p:cTn presetID="10" fill="hold" presetSubtype="0" presetClass="entr" nodeType="withEffect">
                                  <p:stCondLst>
                                    <p:cond delay="0"/>
                                  </p:stCondLst>
                                  <p:childTnLst>
                                    <p:set>
                                      <p:cBhvr>
                                        <p:cTn dur="1" fill="hold">
                                          <p:stCondLst>
                                            <p:cond delay="0"/>
                                          </p:stCondLst>
                                        </p:cTn>
                                        <p:tgtEl>
                                          <p:spTgt spid="399"/>
                                        </p:tgtEl>
                                        <p:attrNameLst>
                                          <p:attrName>style.visibility</p:attrName>
                                        </p:attrNameLst>
                                      </p:cBhvr>
                                      <p:to>
                                        <p:strVal val="visible"/>
                                      </p:to>
                                    </p:set>
                                    <p:animEffect transition="in" filter="fade">
                                      <p:cBhvr>
                                        <p:cTn dur="1000"/>
                                        <p:tgtEl>
                                          <p:spTgt spid="399"/>
                                        </p:tgtEl>
                                      </p:cBhvr>
                                    </p:animEffect>
                                  </p:childTnLst>
                                </p:cTn>
                              </p:par>
                              <p:par>
                                <p:cTn presetID="10" fill="hold" presetSubtype="0" presetClass="entr" nodeType="withEffect">
                                  <p:stCondLst>
                                    <p:cond delay="0"/>
                                  </p:stCondLst>
                                  <p:childTnLst>
                                    <p:set>
                                      <p:cBhvr>
                                        <p:cTn dur="1" fill="hold">
                                          <p:stCondLst>
                                            <p:cond delay="0"/>
                                          </p:stCondLst>
                                        </p:cTn>
                                        <p:tgtEl>
                                          <p:spTgt spid="385"/>
                                        </p:tgtEl>
                                        <p:attrNameLst>
                                          <p:attrName>style.visibility</p:attrName>
                                        </p:attrNameLst>
                                      </p:cBhvr>
                                      <p:to>
                                        <p:strVal val="visible"/>
                                      </p:to>
                                    </p:set>
                                    <p:animEffect transition="in" filter="fade">
                                      <p:cBhvr>
                                        <p:cTn dur="1000"/>
                                        <p:tgtEl>
                                          <p:spTgt spid="3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6" name="Shape 406"/>
        <p:cNvGrpSpPr/>
        <p:nvPr/>
      </p:nvGrpSpPr>
      <p:grpSpPr>
        <a:xfrm>
          <a:off y="0" x="0"/>
          <a:ext cy="0" cx="0"/>
          <a:chOff y="0" x="0"/>
          <a:chExt cy="0" cx="0"/>
        </a:xfrm>
      </p:grpSpPr>
      <p:sp>
        <p:nvSpPr>
          <p:cNvPr id="407" name="Shape 407"/>
          <p:cNvSpPr txBox="1"/>
          <p:nvPr>
            <p:ph type="title"/>
          </p:nvPr>
        </p:nvSpPr>
        <p:spPr>
          <a:xfrm>
            <a:off y="101100" x="457200"/>
            <a:ext cy="1013999" cx="7536299"/>
          </a:xfrm>
          <a:prstGeom prst="rect">
            <a:avLst/>
          </a:prstGeom>
        </p:spPr>
        <p:txBody>
          <a:bodyPr bIns="91425" rIns="91425" lIns="91425" tIns="91425" anchor="b" anchorCtr="0">
            <a:noAutofit/>
          </a:bodyPr>
          <a:lstStyle/>
          <a:p>
            <a:pPr rtl="0" lvl="0">
              <a:spcBef>
                <a:spcPts val="0"/>
              </a:spcBef>
              <a:buNone/>
            </a:pPr>
            <a:r>
              <a:rPr lang="en"/>
              <a:t>Lighting</a:t>
            </a:r>
          </a:p>
        </p:txBody>
      </p:sp>
      <p:cxnSp>
        <p:nvCxnSpPr>
          <p:cNvPr id="408" name="Shape 408"/>
          <p:cNvCxnSpPr/>
          <p:nvPr/>
        </p:nvCxnSpPr>
        <p:spPr>
          <a:xfrm rot="10800000" flipH="1">
            <a:off y="4393727" x="7169479"/>
            <a:ext cy="645600" cx="2399"/>
          </a:xfrm>
          <a:prstGeom prst="straightConnector1">
            <a:avLst/>
          </a:prstGeom>
          <a:noFill/>
          <a:ln w="76200" cap="flat">
            <a:solidFill>
              <a:srgbClr val="000000"/>
            </a:solidFill>
            <a:prstDash val="solid"/>
            <a:round/>
            <a:headEnd w="lg" len="lg" type="none"/>
            <a:tailEnd w="lg" len="lg" type="none"/>
          </a:ln>
        </p:spPr>
      </p:cxnSp>
      <p:cxnSp>
        <p:nvCxnSpPr>
          <p:cNvPr id="409" name="Shape 409"/>
          <p:cNvCxnSpPr/>
          <p:nvPr/>
        </p:nvCxnSpPr>
        <p:spPr>
          <a:xfrm rot="10800000" flipH="1">
            <a:off y="4235849" x="8709278"/>
            <a:ext cy="831600" cx="900"/>
          </a:xfrm>
          <a:prstGeom prst="straightConnector1">
            <a:avLst/>
          </a:prstGeom>
          <a:noFill/>
          <a:ln w="76200" cap="flat">
            <a:solidFill>
              <a:srgbClr val="000000"/>
            </a:solidFill>
            <a:prstDash val="solid"/>
            <a:round/>
            <a:headEnd w="lg" len="lg" type="none"/>
            <a:tailEnd w="lg" len="lg" type="none"/>
          </a:ln>
        </p:spPr>
      </p:cxnSp>
      <p:sp>
        <p:nvSpPr>
          <p:cNvPr id="410" name="Shape 410"/>
          <p:cNvSpPr/>
          <p:nvPr/>
        </p:nvSpPr>
        <p:spPr>
          <a:xfrm>
            <a:off y="4628597" x="6851255"/>
            <a:ext cy="429000" cx="934799"/>
          </a:xfrm>
          <a:prstGeom prst="rect">
            <a:avLst/>
          </a:prstGeom>
          <a:solidFill>
            <a:srgbClr val="3189B0"/>
          </a:solidFill>
          <a:ln w="19050" cap="flat">
            <a:solidFill>
              <a:schemeClr val="dk1"/>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411" name="Shape 411"/>
          <p:cNvSpPr/>
          <p:nvPr/>
        </p:nvSpPr>
        <p:spPr>
          <a:xfrm rot="-395470">
            <a:off y="4184230" x="6846276"/>
            <a:ext cy="204092" cx="1920996"/>
          </a:xfrm>
          <a:prstGeom prst="rect">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rtl="0" lvl="0">
              <a:spcBef>
                <a:spcPts val="0"/>
              </a:spcBef>
              <a:buNone/>
            </a:pPr>
            <a:r>
              <a:t/>
            </a:r>
            <a:endParaRPr/>
          </a:p>
        </p:txBody>
      </p:sp>
      <p:cxnSp>
        <p:nvCxnSpPr>
          <p:cNvPr id="412" name="Shape 412"/>
          <p:cNvCxnSpPr/>
          <p:nvPr/>
        </p:nvCxnSpPr>
        <p:spPr>
          <a:xfrm rot="10800000" flipH="1">
            <a:off y="4235849" x="8709278"/>
            <a:ext cy="831600" cx="900"/>
          </a:xfrm>
          <a:prstGeom prst="straightConnector1">
            <a:avLst/>
          </a:prstGeom>
          <a:noFill/>
          <a:ln w="76200" cap="flat">
            <a:solidFill>
              <a:srgbClr val="000000"/>
            </a:solidFill>
            <a:prstDash val="solid"/>
            <a:round/>
            <a:headEnd w="lg" len="lg" type="none"/>
            <a:tailEnd w="lg" len="lg" type="none"/>
          </a:ln>
        </p:spPr>
      </p:cxnSp>
      <p:sp>
        <p:nvSpPr>
          <p:cNvPr id="413" name="Shape 413"/>
          <p:cNvSpPr/>
          <p:nvPr/>
        </p:nvSpPr>
        <p:spPr>
          <a:xfrm rot="-395470">
            <a:off y="4184230" x="6846276"/>
            <a:ext cy="204092" cx="1920996"/>
          </a:xfrm>
          <a:prstGeom prst="rect">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rtl="0" lvl="0">
              <a:spcBef>
                <a:spcPts val="0"/>
              </a:spcBef>
              <a:buNone/>
            </a:pPr>
            <a:r>
              <a:t/>
            </a:r>
            <a:endParaRPr/>
          </a:p>
        </p:txBody>
      </p:sp>
      <p:sp>
        <p:nvSpPr>
          <p:cNvPr id="414" name="Shape 414"/>
          <p:cNvSpPr/>
          <p:nvPr/>
        </p:nvSpPr>
        <p:spPr>
          <a:xfrm rot="-457352">
            <a:off y="4257066" x="6948225"/>
            <a:ext cy="57943" cx="162838"/>
          </a:xfrm>
          <a:prstGeom prst="ellipse">
            <a:avLst/>
          </a:pr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415" name="Shape 415"/>
          <p:cNvSpPr/>
          <p:nvPr/>
        </p:nvSpPr>
        <p:spPr>
          <a:xfrm rot="-457352">
            <a:off y="4132253" x="8016811"/>
            <a:ext cy="57943" cx="162838"/>
          </a:xfrm>
          <a:prstGeom prst="ellipse">
            <a:avLst/>
          </a:pr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416" name="Shape 416"/>
          <p:cNvSpPr/>
          <p:nvPr/>
        </p:nvSpPr>
        <p:spPr>
          <a:xfrm rot="-457352">
            <a:off y="4081322" x="8373774"/>
            <a:ext cy="57943" cx="162838"/>
          </a:xfrm>
          <a:prstGeom prst="ellipse">
            <a:avLst/>
          </a:pr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417" name="Shape 417"/>
          <p:cNvSpPr/>
          <p:nvPr/>
        </p:nvSpPr>
        <p:spPr>
          <a:xfrm rot="-457352">
            <a:off y="4160312" x="7659848"/>
            <a:ext cy="57943" cx="162838"/>
          </a:xfrm>
          <a:prstGeom prst="ellipse">
            <a:avLst/>
          </a:prstGeom>
          <a:solidFill>
            <a:srgbClr val="000000"/>
          </a:solidFill>
          <a:ln>
            <a:noFill/>
          </a:ln>
        </p:spPr>
        <p:txBody>
          <a:bodyPr bIns="91425" rIns="91425" lIns="91425" tIns="91425" anchor="ctr" anchorCtr="0">
            <a:noAutofit/>
          </a:bodyPr>
          <a:lstStyle/>
          <a:p>
            <a:pPr>
              <a:spcBef>
                <a:spcPts val="0"/>
              </a:spcBef>
              <a:buNone/>
            </a:pPr>
            <a:r>
              <a:t/>
            </a:r>
            <a:endParaRPr/>
          </a:p>
        </p:txBody>
      </p:sp>
      <p:sp>
        <p:nvSpPr>
          <p:cNvPr id="418" name="Shape 418"/>
          <p:cNvSpPr/>
          <p:nvPr/>
        </p:nvSpPr>
        <p:spPr>
          <a:xfrm rot="-457352">
            <a:off y="4206992" x="7303465"/>
            <a:ext cy="57943" cx="162838"/>
          </a:xfrm>
          <a:prstGeom prst="ellipse">
            <a:avLst/>
          </a:prstGeom>
          <a:solidFill>
            <a:srgbClr val="000000"/>
          </a:solidFill>
          <a:ln>
            <a:noFill/>
          </a:ln>
        </p:spPr>
        <p:txBody>
          <a:bodyPr bIns="91425" rIns="91425" lIns="91425" tIns="91425" anchor="ctr" anchorCtr="0">
            <a:noAutofit/>
          </a:bodyPr>
          <a:lstStyle/>
          <a:p>
            <a:pPr>
              <a:spcBef>
                <a:spcPts val="0"/>
              </a:spcBef>
              <a:buNone/>
            </a:pPr>
            <a:r>
              <a:t/>
            </a:r>
            <a:endParaRPr/>
          </a:p>
        </p:txBody>
      </p:sp>
      <p:cxnSp>
        <p:nvCxnSpPr>
          <p:cNvPr id="419" name="Shape 419"/>
          <p:cNvCxnSpPr>
            <a:stCxn id="420" idx="0"/>
          </p:cNvCxnSpPr>
          <p:nvPr/>
        </p:nvCxnSpPr>
        <p:spPr>
          <a:xfrm rot="10800000">
            <a:off y="4457223" x="7595720"/>
            <a:ext cy="451200" cx="0"/>
          </a:xfrm>
          <a:prstGeom prst="straightConnector1">
            <a:avLst/>
          </a:prstGeom>
          <a:noFill/>
          <a:ln w="28575" cap="flat">
            <a:solidFill>
              <a:srgbClr val="000000"/>
            </a:solidFill>
            <a:prstDash val="solid"/>
            <a:round/>
            <a:headEnd w="lg" len="lg" type="none"/>
            <a:tailEnd w="lg" len="lg" type="none"/>
          </a:ln>
        </p:spPr>
      </p:cxnSp>
      <p:cxnSp>
        <p:nvCxnSpPr>
          <p:cNvPr id="421" name="Shape 421"/>
          <p:cNvCxnSpPr/>
          <p:nvPr/>
        </p:nvCxnSpPr>
        <p:spPr>
          <a:xfrm rot="10800000" flipH="1">
            <a:off y="4330797" x="7590899"/>
            <a:ext cy="135299" cx="1209899"/>
          </a:xfrm>
          <a:prstGeom prst="straightConnector1">
            <a:avLst/>
          </a:prstGeom>
          <a:noFill/>
          <a:ln w="28575" cap="flat">
            <a:solidFill>
              <a:srgbClr val="000000"/>
            </a:solidFill>
            <a:prstDash val="solid"/>
            <a:round/>
            <a:headEnd w="lg" len="lg" type="none"/>
            <a:tailEnd w="lg" len="lg" type="none"/>
          </a:ln>
        </p:spPr>
      </p:cxnSp>
      <p:cxnSp>
        <p:nvCxnSpPr>
          <p:cNvPr id="422" name="Shape 422"/>
          <p:cNvCxnSpPr/>
          <p:nvPr/>
        </p:nvCxnSpPr>
        <p:spPr>
          <a:xfrm rot="10800000">
            <a:off y="4131923" x="8792550"/>
            <a:ext cy="204000" cx="8399"/>
          </a:xfrm>
          <a:prstGeom prst="straightConnector1">
            <a:avLst/>
          </a:prstGeom>
          <a:noFill/>
          <a:ln w="28575" cap="flat">
            <a:solidFill>
              <a:srgbClr val="000000"/>
            </a:solidFill>
            <a:prstDash val="solid"/>
            <a:round/>
            <a:headEnd w="lg" len="lg" type="none"/>
            <a:tailEnd w="lg" len="lg" type="none"/>
          </a:ln>
        </p:spPr>
      </p:cxnSp>
      <p:cxnSp>
        <p:nvCxnSpPr>
          <p:cNvPr id="423" name="Shape 423"/>
          <p:cNvCxnSpPr/>
          <p:nvPr/>
        </p:nvCxnSpPr>
        <p:spPr>
          <a:xfrm rot="10800000" flipH="1">
            <a:off y="4131829" x="8671566"/>
            <a:ext cy="9300" cx="120900"/>
          </a:xfrm>
          <a:prstGeom prst="straightConnector1">
            <a:avLst/>
          </a:prstGeom>
          <a:noFill/>
          <a:ln w="28575" cap="flat">
            <a:solidFill>
              <a:srgbClr val="000000"/>
            </a:solidFill>
            <a:prstDash val="solid"/>
            <a:round/>
            <a:headEnd w="lg" len="lg" type="none"/>
            <a:tailEnd w="lg" len="lg" type="none"/>
          </a:ln>
        </p:spPr>
      </p:cxnSp>
      <p:sp>
        <p:nvSpPr>
          <p:cNvPr id="420" name="Shape 420"/>
          <p:cNvSpPr/>
          <p:nvPr/>
        </p:nvSpPr>
        <p:spPr>
          <a:xfrm>
            <a:off y="4908423" x="7503920"/>
            <a:ext cy="117600" cx="183600"/>
          </a:xfrm>
          <a:prstGeom prst="rect">
            <a:avLst/>
          </a:prstGeom>
          <a:solidFill>
            <a:srgbClr val="000000"/>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cxnSp>
        <p:nvCxnSpPr>
          <p:cNvPr id="424" name="Shape 424"/>
          <p:cNvCxnSpPr/>
          <p:nvPr/>
        </p:nvCxnSpPr>
        <p:spPr>
          <a:xfrm rot="10800000">
            <a:off y="4457161" x="6945802"/>
            <a:ext cy="527999" cx="23399"/>
          </a:xfrm>
          <a:prstGeom prst="straightConnector1">
            <a:avLst/>
          </a:prstGeom>
          <a:noFill/>
          <a:ln w="28575" cap="flat">
            <a:solidFill>
              <a:srgbClr val="000000"/>
            </a:solidFill>
            <a:prstDash val="solid"/>
            <a:round/>
            <a:headEnd w="lg" len="lg" type="none"/>
            <a:tailEnd w="lg" len="lg" type="none"/>
          </a:ln>
        </p:spPr>
      </p:cxnSp>
      <p:cxnSp>
        <p:nvCxnSpPr>
          <p:cNvPr id="425" name="Shape 425"/>
          <p:cNvCxnSpPr/>
          <p:nvPr/>
        </p:nvCxnSpPr>
        <p:spPr>
          <a:xfrm rot="10800000" flipH="1">
            <a:off y="4235849" x="8709278"/>
            <a:ext cy="831600" cx="900"/>
          </a:xfrm>
          <a:prstGeom prst="straightConnector1">
            <a:avLst/>
          </a:prstGeom>
          <a:noFill/>
          <a:ln w="76200" cap="flat">
            <a:solidFill>
              <a:srgbClr val="000000"/>
            </a:solidFill>
            <a:prstDash val="solid"/>
            <a:round/>
            <a:headEnd w="lg" len="lg" type="none"/>
            <a:tailEnd w="lg" len="lg" type="none"/>
          </a:ln>
        </p:spPr>
      </p:cxnSp>
      <p:cxnSp>
        <p:nvCxnSpPr>
          <p:cNvPr id="426" name="Shape 426"/>
          <p:cNvCxnSpPr/>
          <p:nvPr/>
        </p:nvCxnSpPr>
        <p:spPr>
          <a:xfrm rot="10800000" flipH="1">
            <a:off y="4330797" x="7590899"/>
            <a:ext cy="135299" cx="1209899"/>
          </a:xfrm>
          <a:prstGeom prst="straightConnector1">
            <a:avLst/>
          </a:prstGeom>
          <a:noFill/>
          <a:ln w="28575" cap="flat">
            <a:solidFill>
              <a:srgbClr val="000000"/>
            </a:solidFill>
            <a:prstDash val="solid"/>
            <a:round/>
            <a:headEnd w="lg" len="lg" type="none"/>
            <a:tailEnd w="lg" len="lg" type="none"/>
          </a:ln>
        </p:spPr>
      </p:cxnSp>
      <p:cxnSp>
        <p:nvCxnSpPr>
          <p:cNvPr id="427" name="Shape 427"/>
          <p:cNvCxnSpPr/>
          <p:nvPr/>
        </p:nvCxnSpPr>
        <p:spPr>
          <a:xfrm rot="10800000">
            <a:off y="4131923" x="8792550"/>
            <a:ext cy="204000" cx="8399"/>
          </a:xfrm>
          <a:prstGeom prst="straightConnector1">
            <a:avLst/>
          </a:prstGeom>
          <a:noFill/>
          <a:ln w="28575" cap="flat">
            <a:solidFill>
              <a:srgbClr val="000000"/>
            </a:solidFill>
            <a:prstDash val="solid"/>
            <a:round/>
            <a:headEnd w="lg" len="lg" type="none"/>
            <a:tailEnd w="lg" len="lg" type="none"/>
          </a:ln>
        </p:spPr>
      </p:cxnSp>
      <p:cxnSp>
        <p:nvCxnSpPr>
          <p:cNvPr id="428" name="Shape 428"/>
          <p:cNvCxnSpPr/>
          <p:nvPr/>
        </p:nvCxnSpPr>
        <p:spPr>
          <a:xfrm rot="10800000" flipH="1">
            <a:off y="4131829" x="8671566"/>
            <a:ext cy="9300" cx="120900"/>
          </a:xfrm>
          <a:prstGeom prst="straightConnector1">
            <a:avLst/>
          </a:prstGeom>
          <a:noFill/>
          <a:ln w="28575" cap="flat">
            <a:solidFill>
              <a:srgbClr val="000000"/>
            </a:solidFill>
            <a:prstDash val="solid"/>
            <a:round/>
            <a:headEnd w="lg" len="lg" type="none"/>
            <a:tailEnd w="lg" len="lg" type="none"/>
          </a:ln>
        </p:spPr>
      </p:cxnSp>
      <p:sp>
        <p:nvSpPr>
          <p:cNvPr id="429" name="Shape 429"/>
          <p:cNvSpPr/>
          <p:nvPr/>
        </p:nvSpPr>
        <p:spPr>
          <a:xfrm>
            <a:off y="4206922" x="8682753"/>
            <a:ext cy="58200" cx="62400"/>
          </a:xfrm>
          <a:prstGeom prst="teardrop">
            <a:avLst>
              <a:gd fmla="val 100000" name="adj"/>
            </a:avLst>
          </a:prstGeom>
          <a:solidFill>
            <a:srgbClr val="3694D1"/>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430" name="Shape 430"/>
          <p:cNvSpPr/>
          <p:nvPr/>
        </p:nvSpPr>
        <p:spPr>
          <a:xfrm>
            <a:off y="4180528" x="8620291"/>
            <a:ext cy="58200" cx="62400"/>
          </a:xfrm>
          <a:prstGeom prst="teardrop">
            <a:avLst>
              <a:gd fmla="val 100000" name="adj"/>
            </a:avLst>
          </a:prstGeom>
          <a:solidFill>
            <a:srgbClr val="3694D1"/>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431" name="Shape 431"/>
          <p:cNvSpPr/>
          <p:nvPr/>
        </p:nvSpPr>
        <p:spPr>
          <a:xfrm>
            <a:off y="4228874" x="8575599"/>
            <a:ext cy="58200" cx="62400"/>
          </a:xfrm>
          <a:prstGeom prst="teardrop">
            <a:avLst>
              <a:gd fmla="val 100000" name="adj"/>
            </a:avLst>
          </a:prstGeom>
          <a:solidFill>
            <a:srgbClr val="3694D1"/>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432" name="Shape 432"/>
          <p:cNvSpPr/>
          <p:nvPr/>
        </p:nvSpPr>
        <p:spPr>
          <a:xfrm>
            <a:off y="4132183" x="8664982"/>
            <a:ext cy="58200" cx="62400"/>
          </a:xfrm>
          <a:prstGeom prst="teardrop">
            <a:avLst>
              <a:gd fmla="val 100000" name="adj"/>
            </a:avLst>
          </a:prstGeom>
          <a:solidFill>
            <a:srgbClr val="3694D1"/>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433" name="Shape 433"/>
          <p:cNvSpPr/>
          <p:nvPr/>
        </p:nvSpPr>
        <p:spPr>
          <a:xfrm rot="-389008">
            <a:off y="4344307" x="6854045"/>
            <a:ext cy="43105" cx="1920885"/>
          </a:xfrm>
          <a:prstGeom prst="rect">
            <a:avLst/>
          </a:prstGeom>
          <a:solidFill>
            <a:srgbClr val="3694D1"/>
          </a:solidFill>
          <a:ln w="19050" cap="flat">
            <a:solidFill>
              <a:srgbClr val="3189B0"/>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grpSp>
        <p:nvGrpSpPr>
          <p:cNvPr id="434" name="Shape 434"/>
          <p:cNvGrpSpPr/>
          <p:nvPr/>
        </p:nvGrpSpPr>
        <p:grpSpPr>
          <a:xfrm>
            <a:off y="4287054" x="6969167"/>
            <a:ext cy="159896" cx="102520"/>
            <a:chOff y="2850174" x="5311875"/>
            <a:chExt cy="252003" cx="174800"/>
          </a:xfrm>
        </p:grpSpPr>
        <p:sp>
          <p:nvSpPr>
            <p:cNvPr id="435" name="Shape 435"/>
            <p:cNvSpPr/>
            <p:nvPr/>
          </p:nvSpPr>
          <p:spPr>
            <a:xfrm>
              <a:off y="2850174" x="5371175"/>
              <a:ext cy="252003" cx="57750"/>
            </a:xfrm>
            <a:custGeom>
              <a:pathLst>
                <a:path w="2310" extrusionOk="0" h="6477">
                  <a:moveTo>
                    <a:pt y="0" x="1929"/>
                  </a:moveTo>
                  <a:cubicBezTo>
                    <a:pt y="349" x="1611"/>
                    <a:pt y="1556" x="55"/>
                    <a:pt y="2096" x="24"/>
                  </a:cubicBezTo>
                  <a:cubicBezTo>
                    <a:pt y="2635" x="-7"/>
                    <a:pt y="2762" x="1739"/>
                    <a:pt y="3239" x="1739"/>
                  </a:cubicBezTo>
                  <a:cubicBezTo>
                    <a:pt y="3715" x="1739"/>
                    <a:pt y="4413" x="-71"/>
                    <a:pt y="4953" x="24"/>
                  </a:cubicBezTo>
                  <a:cubicBezTo>
                    <a:pt y="5492" x="119"/>
                    <a:pt y="6223" x="1929"/>
                    <a:pt y="6477" x="2310"/>
                  </a:cubicBezTo>
                </a:path>
              </a:pathLst>
            </a:custGeom>
            <a:noFill/>
            <a:ln w="9525" cap="flat">
              <a:solidFill>
                <a:schemeClr val="accent6"/>
              </a:solidFill>
              <a:prstDash val="solid"/>
              <a:round/>
              <a:headEnd w="lg" len="lg" type="none"/>
              <a:tailEnd w="lg" len="lg" type="none"/>
            </a:ln>
          </p:spPr>
        </p:sp>
        <p:sp>
          <p:nvSpPr>
            <p:cNvPr id="436" name="Shape 436"/>
            <p:cNvSpPr/>
            <p:nvPr/>
          </p:nvSpPr>
          <p:spPr>
            <a:xfrm>
              <a:off y="2850174" x="5428925"/>
              <a:ext cy="252003" cx="57750"/>
            </a:xfrm>
            <a:custGeom>
              <a:pathLst>
                <a:path w="2310" extrusionOk="0" h="6477">
                  <a:moveTo>
                    <a:pt y="0" x="1929"/>
                  </a:moveTo>
                  <a:cubicBezTo>
                    <a:pt y="349" x="1611"/>
                    <a:pt y="1556" x="55"/>
                    <a:pt y="2096" x="24"/>
                  </a:cubicBezTo>
                  <a:cubicBezTo>
                    <a:pt y="2635" x="-7"/>
                    <a:pt y="2762" x="1739"/>
                    <a:pt y="3239" x="1739"/>
                  </a:cubicBezTo>
                  <a:cubicBezTo>
                    <a:pt y="3715" x="1739"/>
                    <a:pt y="4413" x="-71"/>
                    <a:pt y="4953" x="24"/>
                  </a:cubicBezTo>
                  <a:cubicBezTo>
                    <a:pt y="5492" x="119"/>
                    <a:pt y="6223" x="1929"/>
                    <a:pt y="6477" x="2310"/>
                  </a:cubicBezTo>
                </a:path>
              </a:pathLst>
            </a:custGeom>
            <a:noFill/>
            <a:ln w="9525" cap="flat">
              <a:solidFill>
                <a:schemeClr val="accent6"/>
              </a:solidFill>
              <a:prstDash val="solid"/>
              <a:round/>
              <a:headEnd w="lg" len="lg" type="none"/>
              <a:tailEnd w="lg" len="lg" type="none"/>
            </a:ln>
          </p:spPr>
        </p:sp>
        <p:sp>
          <p:nvSpPr>
            <p:cNvPr id="437" name="Shape 437"/>
            <p:cNvSpPr/>
            <p:nvPr/>
          </p:nvSpPr>
          <p:spPr>
            <a:xfrm>
              <a:off y="2850174" x="5311875"/>
              <a:ext cy="252003" cx="57750"/>
            </a:xfrm>
            <a:custGeom>
              <a:pathLst>
                <a:path w="2310" extrusionOk="0" h="6477">
                  <a:moveTo>
                    <a:pt y="0" x="1929"/>
                  </a:moveTo>
                  <a:cubicBezTo>
                    <a:pt y="349" x="1611"/>
                    <a:pt y="1556" x="55"/>
                    <a:pt y="2096" x="24"/>
                  </a:cubicBezTo>
                  <a:cubicBezTo>
                    <a:pt y="2635" x="-7"/>
                    <a:pt y="2762" x="1739"/>
                    <a:pt y="3239" x="1739"/>
                  </a:cubicBezTo>
                  <a:cubicBezTo>
                    <a:pt y="3715" x="1739"/>
                    <a:pt y="4413" x="-71"/>
                    <a:pt y="4953" x="24"/>
                  </a:cubicBezTo>
                  <a:cubicBezTo>
                    <a:pt y="5492" x="119"/>
                    <a:pt y="6223" x="1929"/>
                    <a:pt y="6477" x="2310"/>
                  </a:cubicBezTo>
                </a:path>
              </a:pathLst>
            </a:custGeom>
            <a:noFill/>
            <a:ln w="9525" cap="flat">
              <a:solidFill>
                <a:schemeClr val="accent6"/>
              </a:solidFill>
              <a:prstDash val="solid"/>
              <a:round/>
              <a:headEnd w="lg" len="lg" type="none"/>
              <a:tailEnd w="lg" len="lg" type="none"/>
            </a:ln>
          </p:spPr>
        </p:sp>
      </p:grpSp>
      <p:sp>
        <p:nvSpPr>
          <p:cNvPr id="438" name="Shape 438"/>
          <p:cNvSpPr/>
          <p:nvPr/>
        </p:nvSpPr>
        <p:spPr>
          <a:xfrm>
            <a:off y="4155975" x="6929172"/>
            <a:ext cy="203849" cx="183492"/>
          </a:xfrm>
          <a:prstGeom prst="irregularSeal1">
            <a:avLst/>
          </a:prstGeom>
          <a:solidFill>
            <a:srgbClr val="38761D"/>
          </a:solidFill>
          <a:ln w="9525" cap="flat">
            <a:solidFill>
              <a:schemeClr val="accent3"/>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439" name="Shape 439"/>
          <p:cNvSpPr/>
          <p:nvPr/>
        </p:nvSpPr>
        <p:spPr>
          <a:xfrm>
            <a:off y="4008353" x="8006651"/>
            <a:ext cy="203849" cx="183492"/>
          </a:xfrm>
          <a:prstGeom prst="irregularSeal1">
            <a:avLst/>
          </a:prstGeom>
          <a:solidFill>
            <a:srgbClr val="38761D"/>
          </a:solidFill>
          <a:ln w="9525" cap="flat">
            <a:solidFill>
              <a:schemeClr val="accent3"/>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440" name="Shape 440"/>
          <p:cNvSpPr/>
          <p:nvPr/>
        </p:nvSpPr>
        <p:spPr>
          <a:xfrm>
            <a:off y="4059284" x="7649975"/>
            <a:ext cy="203849" cx="183492"/>
          </a:xfrm>
          <a:prstGeom prst="irregularSeal1">
            <a:avLst/>
          </a:prstGeom>
          <a:solidFill>
            <a:srgbClr val="38761D"/>
          </a:solidFill>
          <a:ln w="9525" cap="flat">
            <a:solidFill>
              <a:schemeClr val="accent3"/>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441" name="Shape 441"/>
          <p:cNvSpPr/>
          <p:nvPr/>
        </p:nvSpPr>
        <p:spPr>
          <a:xfrm>
            <a:off y="3952125" x="8339112"/>
            <a:ext cy="203849" cx="183492"/>
          </a:xfrm>
          <a:prstGeom prst="irregularSeal1">
            <a:avLst/>
          </a:prstGeom>
          <a:solidFill>
            <a:srgbClr val="38761D"/>
          </a:solidFill>
          <a:ln w="9525" cap="flat">
            <a:solidFill>
              <a:schemeClr val="accent3"/>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442" name="Shape 442"/>
          <p:cNvSpPr/>
          <p:nvPr/>
        </p:nvSpPr>
        <p:spPr>
          <a:xfrm>
            <a:off y="4107630" x="7286707"/>
            <a:ext cy="203849" cx="183492"/>
          </a:xfrm>
          <a:prstGeom prst="irregularSeal1">
            <a:avLst/>
          </a:prstGeom>
          <a:solidFill>
            <a:srgbClr val="38761D"/>
          </a:solidFill>
          <a:ln w="9525" cap="flat">
            <a:solidFill>
              <a:schemeClr val="accent3"/>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grpSp>
        <p:nvGrpSpPr>
          <p:cNvPr id="443" name="Shape 443"/>
          <p:cNvGrpSpPr/>
          <p:nvPr/>
        </p:nvGrpSpPr>
        <p:grpSpPr>
          <a:xfrm>
            <a:off y="4206208" x="7687139"/>
            <a:ext cy="159896" cx="102520"/>
            <a:chOff y="2850174" x="5311875"/>
            <a:chExt cy="252003" cx="174800"/>
          </a:xfrm>
        </p:grpSpPr>
        <p:sp>
          <p:nvSpPr>
            <p:cNvPr id="444" name="Shape 444"/>
            <p:cNvSpPr/>
            <p:nvPr/>
          </p:nvSpPr>
          <p:spPr>
            <a:xfrm>
              <a:off y="2850174" x="5371175"/>
              <a:ext cy="252003" cx="57750"/>
            </a:xfrm>
            <a:custGeom>
              <a:pathLst>
                <a:path w="2310" extrusionOk="0" h="6477">
                  <a:moveTo>
                    <a:pt y="0" x="1929"/>
                  </a:moveTo>
                  <a:cubicBezTo>
                    <a:pt y="349" x="1611"/>
                    <a:pt y="1556" x="55"/>
                    <a:pt y="2096" x="24"/>
                  </a:cubicBezTo>
                  <a:cubicBezTo>
                    <a:pt y="2635" x="-7"/>
                    <a:pt y="2762" x="1739"/>
                    <a:pt y="3239" x="1739"/>
                  </a:cubicBezTo>
                  <a:cubicBezTo>
                    <a:pt y="3715" x="1739"/>
                    <a:pt y="4413" x="-71"/>
                    <a:pt y="4953" x="24"/>
                  </a:cubicBezTo>
                  <a:cubicBezTo>
                    <a:pt y="5492" x="119"/>
                    <a:pt y="6223" x="1929"/>
                    <a:pt y="6477" x="2310"/>
                  </a:cubicBezTo>
                </a:path>
              </a:pathLst>
            </a:custGeom>
            <a:noFill/>
            <a:ln w="9525" cap="flat">
              <a:solidFill>
                <a:schemeClr val="accent6"/>
              </a:solidFill>
              <a:prstDash val="solid"/>
              <a:round/>
              <a:headEnd w="lg" len="lg" type="none"/>
              <a:tailEnd w="lg" len="lg" type="none"/>
            </a:ln>
          </p:spPr>
        </p:sp>
        <p:sp>
          <p:nvSpPr>
            <p:cNvPr id="445" name="Shape 445"/>
            <p:cNvSpPr/>
            <p:nvPr/>
          </p:nvSpPr>
          <p:spPr>
            <a:xfrm>
              <a:off y="2850174" x="5428925"/>
              <a:ext cy="252003" cx="57750"/>
            </a:xfrm>
            <a:custGeom>
              <a:pathLst>
                <a:path w="2310" extrusionOk="0" h="6477">
                  <a:moveTo>
                    <a:pt y="0" x="1929"/>
                  </a:moveTo>
                  <a:cubicBezTo>
                    <a:pt y="349" x="1611"/>
                    <a:pt y="1556" x="55"/>
                    <a:pt y="2096" x="24"/>
                  </a:cubicBezTo>
                  <a:cubicBezTo>
                    <a:pt y="2635" x="-7"/>
                    <a:pt y="2762" x="1739"/>
                    <a:pt y="3239" x="1739"/>
                  </a:cubicBezTo>
                  <a:cubicBezTo>
                    <a:pt y="3715" x="1739"/>
                    <a:pt y="4413" x="-71"/>
                    <a:pt y="4953" x="24"/>
                  </a:cubicBezTo>
                  <a:cubicBezTo>
                    <a:pt y="5492" x="119"/>
                    <a:pt y="6223" x="1929"/>
                    <a:pt y="6477" x="2310"/>
                  </a:cubicBezTo>
                </a:path>
              </a:pathLst>
            </a:custGeom>
            <a:noFill/>
            <a:ln w="9525" cap="flat">
              <a:solidFill>
                <a:schemeClr val="accent6"/>
              </a:solidFill>
              <a:prstDash val="solid"/>
              <a:round/>
              <a:headEnd w="lg" len="lg" type="none"/>
              <a:tailEnd w="lg" len="lg" type="none"/>
            </a:ln>
          </p:spPr>
        </p:sp>
        <p:sp>
          <p:nvSpPr>
            <p:cNvPr id="446" name="Shape 446"/>
            <p:cNvSpPr/>
            <p:nvPr/>
          </p:nvSpPr>
          <p:spPr>
            <a:xfrm>
              <a:off y="2850174" x="5311875"/>
              <a:ext cy="252003" cx="57750"/>
            </a:xfrm>
            <a:custGeom>
              <a:pathLst>
                <a:path w="2310" extrusionOk="0" h="6477">
                  <a:moveTo>
                    <a:pt y="0" x="1929"/>
                  </a:moveTo>
                  <a:cubicBezTo>
                    <a:pt y="349" x="1611"/>
                    <a:pt y="1556" x="55"/>
                    <a:pt y="2096" x="24"/>
                  </a:cubicBezTo>
                  <a:cubicBezTo>
                    <a:pt y="2635" x="-7"/>
                    <a:pt y="2762" x="1739"/>
                    <a:pt y="3239" x="1739"/>
                  </a:cubicBezTo>
                  <a:cubicBezTo>
                    <a:pt y="3715" x="1739"/>
                    <a:pt y="4413" x="-71"/>
                    <a:pt y="4953" x="24"/>
                  </a:cubicBezTo>
                  <a:cubicBezTo>
                    <a:pt y="5492" x="119"/>
                    <a:pt y="6223" x="1929"/>
                    <a:pt y="6477" x="2310"/>
                  </a:cubicBezTo>
                </a:path>
              </a:pathLst>
            </a:custGeom>
            <a:noFill/>
            <a:ln w="9525" cap="flat">
              <a:solidFill>
                <a:schemeClr val="accent6"/>
              </a:solidFill>
              <a:prstDash val="solid"/>
              <a:round/>
              <a:headEnd w="lg" len="lg" type="none"/>
              <a:tailEnd w="lg" len="lg" type="none"/>
            </a:ln>
          </p:spPr>
        </p:sp>
      </p:grpSp>
      <p:grpSp>
        <p:nvGrpSpPr>
          <p:cNvPr id="447" name="Shape 447"/>
          <p:cNvGrpSpPr/>
          <p:nvPr/>
        </p:nvGrpSpPr>
        <p:grpSpPr>
          <a:xfrm>
            <a:off y="4156017" x="8038449"/>
            <a:ext cy="171362" cx="102520"/>
            <a:chOff y="2850174" x="5311875"/>
            <a:chExt cy="252003" cx="174800"/>
          </a:xfrm>
        </p:grpSpPr>
        <p:sp>
          <p:nvSpPr>
            <p:cNvPr id="448" name="Shape 448"/>
            <p:cNvSpPr/>
            <p:nvPr/>
          </p:nvSpPr>
          <p:spPr>
            <a:xfrm>
              <a:off y="2850174" x="5371175"/>
              <a:ext cy="252003" cx="57750"/>
            </a:xfrm>
            <a:custGeom>
              <a:pathLst>
                <a:path w="2310" extrusionOk="0" h="6477">
                  <a:moveTo>
                    <a:pt y="0" x="1929"/>
                  </a:moveTo>
                  <a:cubicBezTo>
                    <a:pt y="349" x="1611"/>
                    <a:pt y="1556" x="55"/>
                    <a:pt y="2096" x="24"/>
                  </a:cubicBezTo>
                  <a:cubicBezTo>
                    <a:pt y="2635" x="-7"/>
                    <a:pt y="2762" x="1739"/>
                    <a:pt y="3239" x="1739"/>
                  </a:cubicBezTo>
                  <a:cubicBezTo>
                    <a:pt y="3715" x="1739"/>
                    <a:pt y="4413" x="-71"/>
                    <a:pt y="4953" x="24"/>
                  </a:cubicBezTo>
                  <a:cubicBezTo>
                    <a:pt y="5492" x="119"/>
                    <a:pt y="6223" x="1929"/>
                    <a:pt y="6477" x="2310"/>
                  </a:cubicBezTo>
                </a:path>
              </a:pathLst>
            </a:custGeom>
            <a:noFill/>
            <a:ln w="9525" cap="flat">
              <a:solidFill>
                <a:schemeClr val="accent6"/>
              </a:solidFill>
              <a:prstDash val="solid"/>
              <a:round/>
              <a:headEnd w="lg" len="lg" type="none"/>
              <a:tailEnd w="lg" len="lg" type="none"/>
            </a:ln>
          </p:spPr>
        </p:sp>
        <p:sp>
          <p:nvSpPr>
            <p:cNvPr id="449" name="Shape 449"/>
            <p:cNvSpPr/>
            <p:nvPr/>
          </p:nvSpPr>
          <p:spPr>
            <a:xfrm>
              <a:off y="2850174" x="5428925"/>
              <a:ext cy="252003" cx="57750"/>
            </a:xfrm>
            <a:custGeom>
              <a:pathLst>
                <a:path w="2310" extrusionOk="0" h="6477">
                  <a:moveTo>
                    <a:pt y="0" x="1929"/>
                  </a:moveTo>
                  <a:cubicBezTo>
                    <a:pt y="349" x="1611"/>
                    <a:pt y="1556" x="55"/>
                    <a:pt y="2096" x="24"/>
                  </a:cubicBezTo>
                  <a:cubicBezTo>
                    <a:pt y="2635" x="-7"/>
                    <a:pt y="2762" x="1739"/>
                    <a:pt y="3239" x="1739"/>
                  </a:cubicBezTo>
                  <a:cubicBezTo>
                    <a:pt y="3715" x="1739"/>
                    <a:pt y="4413" x="-71"/>
                    <a:pt y="4953" x="24"/>
                  </a:cubicBezTo>
                  <a:cubicBezTo>
                    <a:pt y="5492" x="119"/>
                    <a:pt y="6223" x="1929"/>
                    <a:pt y="6477" x="2310"/>
                  </a:cubicBezTo>
                </a:path>
              </a:pathLst>
            </a:custGeom>
            <a:noFill/>
            <a:ln w="9525" cap="flat">
              <a:solidFill>
                <a:schemeClr val="accent6"/>
              </a:solidFill>
              <a:prstDash val="solid"/>
              <a:round/>
              <a:headEnd w="lg" len="lg" type="none"/>
              <a:tailEnd w="lg" len="lg" type="none"/>
            </a:ln>
          </p:spPr>
        </p:sp>
        <p:sp>
          <p:nvSpPr>
            <p:cNvPr id="450" name="Shape 450"/>
            <p:cNvSpPr/>
            <p:nvPr/>
          </p:nvSpPr>
          <p:spPr>
            <a:xfrm>
              <a:off y="2850174" x="5311875"/>
              <a:ext cy="252003" cx="57750"/>
            </a:xfrm>
            <a:custGeom>
              <a:pathLst>
                <a:path w="2310" extrusionOk="0" h="6477">
                  <a:moveTo>
                    <a:pt y="0" x="1929"/>
                  </a:moveTo>
                  <a:cubicBezTo>
                    <a:pt y="349" x="1611"/>
                    <a:pt y="1556" x="55"/>
                    <a:pt y="2096" x="24"/>
                  </a:cubicBezTo>
                  <a:cubicBezTo>
                    <a:pt y="2635" x="-7"/>
                    <a:pt y="2762" x="1739"/>
                    <a:pt y="3239" x="1739"/>
                  </a:cubicBezTo>
                  <a:cubicBezTo>
                    <a:pt y="3715" x="1739"/>
                    <a:pt y="4413" x="-71"/>
                    <a:pt y="4953" x="24"/>
                  </a:cubicBezTo>
                  <a:cubicBezTo>
                    <a:pt y="5492" x="119"/>
                    <a:pt y="6223" x="1929"/>
                    <a:pt y="6477" x="2310"/>
                  </a:cubicBezTo>
                </a:path>
              </a:pathLst>
            </a:custGeom>
            <a:noFill/>
            <a:ln w="9525" cap="flat">
              <a:solidFill>
                <a:schemeClr val="accent6"/>
              </a:solidFill>
              <a:prstDash val="solid"/>
              <a:round/>
              <a:headEnd w="lg" len="lg" type="none"/>
              <a:tailEnd w="lg" len="lg" type="none"/>
            </a:ln>
          </p:spPr>
        </p:sp>
      </p:grpSp>
      <p:grpSp>
        <p:nvGrpSpPr>
          <p:cNvPr id="451" name="Shape 451"/>
          <p:cNvGrpSpPr/>
          <p:nvPr/>
        </p:nvGrpSpPr>
        <p:grpSpPr>
          <a:xfrm>
            <a:off y="4251963" x="7330037"/>
            <a:ext cy="171362" cx="102520"/>
            <a:chOff y="2850174" x="5311875"/>
            <a:chExt cy="252003" cx="174800"/>
          </a:xfrm>
        </p:grpSpPr>
        <p:sp>
          <p:nvSpPr>
            <p:cNvPr id="452" name="Shape 452"/>
            <p:cNvSpPr/>
            <p:nvPr/>
          </p:nvSpPr>
          <p:spPr>
            <a:xfrm>
              <a:off y="2850174" x="5371175"/>
              <a:ext cy="252003" cx="57750"/>
            </a:xfrm>
            <a:custGeom>
              <a:pathLst>
                <a:path w="2310" extrusionOk="0" h="6477">
                  <a:moveTo>
                    <a:pt y="0" x="1929"/>
                  </a:moveTo>
                  <a:cubicBezTo>
                    <a:pt y="349" x="1611"/>
                    <a:pt y="1556" x="55"/>
                    <a:pt y="2096" x="24"/>
                  </a:cubicBezTo>
                  <a:cubicBezTo>
                    <a:pt y="2635" x="-7"/>
                    <a:pt y="2762" x="1739"/>
                    <a:pt y="3239" x="1739"/>
                  </a:cubicBezTo>
                  <a:cubicBezTo>
                    <a:pt y="3715" x="1739"/>
                    <a:pt y="4413" x="-71"/>
                    <a:pt y="4953" x="24"/>
                  </a:cubicBezTo>
                  <a:cubicBezTo>
                    <a:pt y="5492" x="119"/>
                    <a:pt y="6223" x="1929"/>
                    <a:pt y="6477" x="2310"/>
                  </a:cubicBezTo>
                </a:path>
              </a:pathLst>
            </a:custGeom>
            <a:noFill/>
            <a:ln w="9525" cap="flat">
              <a:solidFill>
                <a:schemeClr val="accent6"/>
              </a:solidFill>
              <a:prstDash val="solid"/>
              <a:round/>
              <a:headEnd w="lg" len="lg" type="none"/>
              <a:tailEnd w="lg" len="lg" type="none"/>
            </a:ln>
          </p:spPr>
        </p:sp>
        <p:sp>
          <p:nvSpPr>
            <p:cNvPr id="453" name="Shape 453"/>
            <p:cNvSpPr/>
            <p:nvPr/>
          </p:nvSpPr>
          <p:spPr>
            <a:xfrm>
              <a:off y="2850174" x="5428925"/>
              <a:ext cy="252003" cx="57750"/>
            </a:xfrm>
            <a:custGeom>
              <a:pathLst>
                <a:path w="2310" extrusionOk="0" h="6477">
                  <a:moveTo>
                    <a:pt y="0" x="1929"/>
                  </a:moveTo>
                  <a:cubicBezTo>
                    <a:pt y="349" x="1611"/>
                    <a:pt y="1556" x="55"/>
                    <a:pt y="2096" x="24"/>
                  </a:cubicBezTo>
                  <a:cubicBezTo>
                    <a:pt y="2635" x="-7"/>
                    <a:pt y="2762" x="1739"/>
                    <a:pt y="3239" x="1739"/>
                  </a:cubicBezTo>
                  <a:cubicBezTo>
                    <a:pt y="3715" x="1739"/>
                    <a:pt y="4413" x="-71"/>
                    <a:pt y="4953" x="24"/>
                  </a:cubicBezTo>
                  <a:cubicBezTo>
                    <a:pt y="5492" x="119"/>
                    <a:pt y="6223" x="1929"/>
                    <a:pt y="6477" x="2310"/>
                  </a:cubicBezTo>
                </a:path>
              </a:pathLst>
            </a:custGeom>
            <a:noFill/>
            <a:ln w="9525" cap="flat">
              <a:solidFill>
                <a:schemeClr val="accent6"/>
              </a:solidFill>
              <a:prstDash val="solid"/>
              <a:round/>
              <a:headEnd w="lg" len="lg" type="none"/>
              <a:tailEnd w="lg" len="lg" type="none"/>
            </a:ln>
          </p:spPr>
        </p:sp>
        <p:sp>
          <p:nvSpPr>
            <p:cNvPr id="454" name="Shape 454"/>
            <p:cNvSpPr/>
            <p:nvPr/>
          </p:nvSpPr>
          <p:spPr>
            <a:xfrm>
              <a:off y="2850174" x="5311875"/>
              <a:ext cy="252003" cx="57750"/>
            </a:xfrm>
            <a:custGeom>
              <a:pathLst>
                <a:path w="2310" extrusionOk="0" h="6477">
                  <a:moveTo>
                    <a:pt y="0" x="1929"/>
                  </a:moveTo>
                  <a:cubicBezTo>
                    <a:pt y="349" x="1611"/>
                    <a:pt y="1556" x="55"/>
                    <a:pt y="2096" x="24"/>
                  </a:cubicBezTo>
                  <a:cubicBezTo>
                    <a:pt y="2635" x="-7"/>
                    <a:pt y="2762" x="1739"/>
                    <a:pt y="3239" x="1739"/>
                  </a:cubicBezTo>
                  <a:cubicBezTo>
                    <a:pt y="3715" x="1739"/>
                    <a:pt y="4413" x="-71"/>
                    <a:pt y="4953" x="24"/>
                  </a:cubicBezTo>
                  <a:cubicBezTo>
                    <a:pt y="5492" x="119"/>
                    <a:pt y="6223" x="1929"/>
                    <a:pt y="6477" x="2310"/>
                  </a:cubicBezTo>
                </a:path>
              </a:pathLst>
            </a:custGeom>
            <a:noFill/>
            <a:ln w="9525" cap="flat">
              <a:solidFill>
                <a:schemeClr val="accent6"/>
              </a:solidFill>
              <a:prstDash val="solid"/>
              <a:round/>
              <a:headEnd w="lg" len="lg" type="none"/>
              <a:tailEnd w="lg" len="lg" type="none"/>
            </a:ln>
          </p:spPr>
        </p:sp>
      </p:grpSp>
      <p:grpSp>
        <p:nvGrpSpPr>
          <p:cNvPr id="455" name="Shape 455"/>
          <p:cNvGrpSpPr/>
          <p:nvPr/>
        </p:nvGrpSpPr>
        <p:grpSpPr>
          <a:xfrm>
            <a:off y="4113035" x="8385162"/>
            <a:ext cy="179174" cx="102520"/>
            <a:chOff y="2850174" x="5311875"/>
            <a:chExt cy="252003" cx="174800"/>
          </a:xfrm>
        </p:grpSpPr>
        <p:sp>
          <p:nvSpPr>
            <p:cNvPr id="456" name="Shape 456"/>
            <p:cNvSpPr/>
            <p:nvPr/>
          </p:nvSpPr>
          <p:spPr>
            <a:xfrm>
              <a:off y="2850174" x="5371175"/>
              <a:ext cy="252003" cx="57750"/>
            </a:xfrm>
            <a:custGeom>
              <a:pathLst>
                <a:path w="2310" extrusionOk="0" h="6477">
                  <a:moveTo>
                    <a:pt y="0" x="1929"/>
                  </a:moveTo>
                  <a:cubicBezTo>
                    <a:pt y="349" x="1611"/>
                    <a:pt y="1556" x="55"/>
                    <a:pt y="2096" x="24"/>
                  </a:cubicBezTo>
                  <a:cubicBezTo>
                    <a:pt y="2635" x="-7"/>
                    <a:pt y="2762" x="1739"/>
                    <a:pt y="3239" x="1739"/>
                  </a:cubicBezTo>
                  <a:cubicBezTo>
                    <a:pt y="3715" x="1739"/>
                    <a:pt y="4413" x="-71"/>
                    <a:pt y="4953" x="24"/>
                  </a:cubicBezTo>
                  <a:cubicBezTo>
                    <a:pt y="5492" x="119"/>
                    <a:pt y="6223" x="1929"/>
                    <a:pt y="6477" x="2310"/>
                  </a:cubicBezTo>
                </a:path>
              </a:pathLst>
            </a:custGeom>
            <a:noFill/>
            <a:ln w="9525" cap="flat">
              <a:solidFill>
                <a:schemeClr val="accent6"/>
              </a:solidFill>
              <a:prstDash val="solid"/>
              <a:round/>
              <a:headEnd w="lg" len="lg" type="none"/>
              <a:tailEnd w="lg" len="lg" type="none"/>
            </a:ln>
          </p:spPr>
        </p:sp>
        <p:sp>
          <p:nvSpPr>
            <p:cNvPr id="457" name="Shape 457"/>
            <p:cNvSpPr/>
            <p:nvPr/>
          </p:nvSpPr>
          <p:spPr>
            <a:xfrm>
              <a:off y="2850174" x="5428925"/>
              <a:ext cy="252003" cx="57750"/>
            </a:xfrm>
            <a:custGeom>
              <a:pathLst>
                <a:path w="2310" extrusionOk="0" h="6477">
                  <a:moveTo>
                    <a:pt y="0" x="1929"/>
                  </a:moveTo>
                  <a:cubicBezTo>
                    <a:pt y="349" x="1611"/>
                    <a:pt y="1556" x="55"/>
                    <a:pt y="2096" x="24"/>
                  </a:cubicBezTo>
                  <a:cubicBezTo>
                    <a:pt y="2635" x="-7"/>
                    <a:pt y="2762" x="1739"/>
                    <a:pt y="3239" x="1739"/>
                  </a:cubicBezTo>
                  <a:cubicBezTo>
                    <a:pt y="3715" x="1739"/>
                    <a:pt y="4413" x="-71"/>
                    <a:pt y="4953" x="24"/>
                  </a:cubicBezTo>
                  <a:cubicBezTo>
                    <a:pt y="5492" x="119"/>
                    <a:pt y="6223" x="1929"/>
                    <a:pt y="6477" x="2310"/>
                  </a:cubicBezTo>
                </a:path>
              </a:pathLst>
            </a:custGeom>
            <a:noFill/>
            <a:ln w="9525" cap="flat">
              <a:solidFill>
                <a:schemeClr val="accent6"/>
              </a:solidFill>
              <a:prstDash val="solid"/>
              <a:round/>
              <a:headEnd w="lg" len="lg" type="none"/>
              <a:tailEnd w="lg" len="lg" type="none"/>
            </a:ln>
          </p:spPr>
        </p:sp>
        <p:sp>
          <p:nvSpPr>
            <p:cNvPr id="458" name="Shape 458"/>
            <p:cNvSpPr/>
            <p:nvPr/>
          </p:nvSpPr>
          <p:spPr>
            <a:xfrm>
              <a:off y="2850174" x="5311875"/>
              <a:ext cy="252003" cx="57750"/>
            </a:xfrm>
            <a:custGeom>
              <a:pathLst>
                <a:path w="2310" extrusionOk="0" h="6477">
                  <a:moveTo>
                    <a:pt y="0" x="1929"/>
                  </a:moveTo>
                  <a:cubicBezTo>
                    <a:pt y="349" x="1611"/>
                    <a:pt y="1556" x="55"/>
                    <a:pt y="2096" x="24"/>
                  </a:cubicBezTo>
                  <a:cubicBezTo>
                    <a:pt y="2635" x="-7"/>
                    <a:pt y="2762" x="1739"/>
                    <a:pt y="3239" x="1739"/>
                  </a:cubicBezTo>
                  <a:cubicBezTo>
                    <a:pt y="3715" x="1739"/>
                    <a:pt y="4413" x="-71"/>
                    <a:pt y="4953" x="24"/>
                  </a:cubicBezTo>
                  <a:cubicBezTo>
                    <a:pt y="5492" x="119"/>
                    <a:pt y="6223" x="1929"/>
                    <a:pt y="6477" x="2310"/>
                  </a:cubicBezTo>
                </a:path>
              </a:pathLst>
            </a:custGeom>
            <a:noFill/>
            <a:ln w="9525" cap="flat">
              <a:solidFill>
                <a:schemeClr val="accent6"/>
              </a:solidFill>
              <a:prstDash val="solid"/>
              <a:round/>
              <a:headEnd w="lg" len="lg" type="none"/>
              <a:tailEnd w="lg" len="lg" type="none"/>
            </a:ln>
          </p:spPr>
        </p:sp>
      </p:grpSp>
      <p:sp>
        <p:nvSpPr>
          <p:cNvPr id="459" name="Shape 459"/>
          <p:cNvSpPr txBox="1"/>
          <p:nvPr>
            <p:ph idx="1" type="body"/>
          </p:nvPr>
        </p:nvSpPr>
        <p:spPr>
          <a:xfrm>
            <a:off y="1176112" x="2510550"/>
            <a:ext cy="391800" cx="4503299"/>
          </a:xfrm>
          <a:prstGeom prst="rect">
            <a:avLst/>
          </a:prstGeom>
        </p:spPr>
        <p:txBody>
          <a:bodyPr bIns="91425" rIns="91425" lIns="91425" tIns="91425" anchor="t" anchorCtr="0">
            <a:noAutofit/>
          </a:bodyPr>
          <a:lstStyle/>
          <a:p>
            <a:pPr rtl="0" lvl="0">
              <a:spcBef>
                <a:spcPts val="0"/>
              </a:spcBef>
              <a:buNone/>
            </a:pPr>
            <a:r>
              <a:rPr sz="1400" lang="en" i="1"/>
              <a:t>How do I know how much light to give my plants?</a:t>
            </a:r>
          </a:p>
        </p:txBody>
      </p:sp>
      <p:pic>
        <p:nvPicPr>
          <p:cNvPr id="460" name="Shape 460"/>
          <p:cNvPicPr preferRelativeResize="0"/>
          <p:nvPr/>
        </p:nvPicPr>
        <p:blipFill>
          <a:blip r:embed="rId3">
            <a:alphaModFix/>
          </a:blip>
          <a:stretch>
            <a:fillRect/>
          </a:stretch>
        </p:blipFill>
        <p:spPr>
          <a:xfrm>
            <a:off y="1628949" x="390925"/>
            <a:ext cy="3194499" cx="3194499"/>
          </a:xfrm>
          <a:prstGeom prst="rect">
            <a:avLst/>
          </a:prstGeom>
          <a:noFill/>
          <a:ln w="28575" cap="flat">
            <a:solidFill>
              <a:schemeClr val="accent3"/>
            </a:solidFill>
            <a:prstDash val="solid"/>
            <a:round/>
            <a:headEnd w="med" len="med" type="none"/>
            <a:tailEnd w="med" len="med" type="none"/>
          </a:ln>
        </p:spPr>
      </p:pic>
      <p:sp>
        <p:nvSpPr>
          <p:cNvPr id="461" name="Shape 461"/>
          <p:cNvSpPr/>
          <p:nvPr/>
        </p:nvSpPr>
        <p:spPr>
          <a:xfrm>
            <a:off y="2292112" x="8340375"/>
            <a:ext cy="711600" cx="711600"/>
          </a:xfrm>
          <a:prstGeom prst="sun">
            <a:avLst>
              <a:gd fmla="val 25000" name="adj"/>
            </a:avLst>
          </a:prstGeom>
          <a:solidFill>
            <a:srgbClr val="F1C232"/>
          </a:solidFill>
          <a:ln w="19050" cap="flat">
            <a:solidFill>
              <a:srgbClr val="7F6000"/>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462" name="Shape 462"/>
          <p:cNvSpPr/>
          <p:nvPr/>
        </p:nvSpPr>
        <p:spPr>
          <a:xfrm rot="5400000">
            <a:off y="2660362" x="7642762"/>
            <a:ext cy="1804725" cx="328025"/>
          </a:xfrm>
          <a:prstGeom prst="flowChartPredefinedProcess">
            <a:avLst/>
          </a:prstGeom>
          <a:solidFill>
            <a:srgbClr val="EFEFEF"/>
          </a:solidFill>
          <a:ln w="19050" cap="flat">
            <a:solidFill>
              <a:srgbClr val="000000"/>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463" name="Shape 463"/>
          <p:cNvSpPr txBox="1"/>
          <p:nvPr/>
        </p:nvSpPr>
        <p:spPr>
          <a:xfrm>
            <a:off y="1128475" x="3712925"/>
            <a:ext cy="2585999" cx="3000000"/>
          </a:xfrm>
          <a:prstGeom prst="rect">
            <a:avLst/>
          </a:prstGeom>
          <a:noFill/>
          <a:ln>
            <a:noFill/>
          </a:ln>
        </p:spPr>
        <p:txBody>
          <a:bodyPr bIns="91425" rIns="91425" lIns="91425" tIns="91425" anchor="ctr" anchorCtr="0">
            <a:noAutofit/>
          </a:bodyPr>
          <a:lstStyle/>
          <a:p>
            <a:pPr rtl="0" lvl="0">
              <a:spcBef>
                <a:spcPts val="0"/>
              </a:spcBef>
              <a:buNone/>
            </a:pPr>
            <a:r>
              <a:rPr sz="1000" lang="en">
                <a:solidFill>
                  <a:schemeClr val="dk1"/>
                </a:solidFill>
              </a:rPr>
              <a:t>RESEARCH: Lettuce needs 16 hours of daylight. During winter months in the northern latitudes supplementary artificial lighting is beneficial to shorten the cropping period. Optimum lighting conditions provide a minimum of 12 to 17 moles per 24-hour period. The light level should be from 400 to 800 micromoles. The important part is that the plants do receive at least 12 moles of energy per day. With higher intensity this amount of light energy may be supplied in less than 16 hours.</a:t>
            </a:r>
          </a:p>
        </p:txBody>
      </p:sp>
      <p:pic>
        <p:nvPicPr>
          <p:cNvPr id="464" name="Shape 464"/>
          <p:cNvPicPr preferRelativeResize="0"/>
          <p:nvPr/>
        </p:nvPicPr>
        <p:blipFill>
          <a:blip r:embed="rId4">
            <a:alphaModFix/>
          </a:blip>
          <a:stretch>
            <a:fillRect/>
          </a:stretch>
        </p:blipFill>
        <p:spPr>
          <a:xfrm>
            <a:off y="3283887" x="4247525"/>
            <a:ext cy="1754773" cx="1754773"/>
          </a:xfrm>
          <a:prstGeom prst="rect">
            <a:avLst/>
          </a:prstGeom>
          <a:noFill/>
          <a:ln w="19050" cap="flat">
            <a:solidFill>
              <a:schemeClr val="dk2"/>
            </a:solidFill>
            <a:prstDash val="solid"/>
            <a:round/>
            <a:headEnd w="med" len="med" type="none"/>
            <a:tailEnd w="med" len="med" type="none"/>
          </a:ln>
        </p:spPr>
      </p:pic>
      <p:sp>
        <p:nvSpPr>
          <p:cNvPr id="465" name="Shape 465"/>
          <p:cNvSpPr txBox="1"/>
          <p:nvPr/>
        </p:nvSpPr>
        <p:spPr>
          <a:xfrm>
            <a:off y="1509475" x="6608525"/>
            <a:ext cy="2585999" cx="1883099"/>
          </a:xfrm>
          <a:prstGeom prst="rect">
            <a:avLst/>
          </a:prstGeom>
          <a:noFill/>
          <a:ln>
            <a:noFill/>
          </a:ln>
        </p:spPr>
        <p:txBody>
          <a:bodyPr bIns="91425" rIns="91425" lIns="91425" tIns="91425" anchor="ctr" anchorCtr="0">
            <a:noAutofit/>
          </a:bodyPr>
          <a:lstStyle/>
          <a:p>
            <a:pPr rtl="0" lvl="0">
              <a:spcBef>
                <a:spcPts val="0"/>
              </a:spcBef>
              <a:buNone/>
            </a:pPr>
            <a:r>
              <a:rPr sz="1000" lang="en"/>
              <a:t>We ended up using two T8 tube fluorescents in a shoplight cover, because the lettuce we were intending to grow would easily grow with its provided light intensity.</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9" name="Shape 469"/>
        <p:cNvGrpSpPr/>
        <p:nvPr/>
      </p:nvGrpSpPr>
      <p:grpSpPr>
        <a:xfrm>
          <a:off y="0" x="0"/>
          <a:ext cy="0" cx="0"/>
          <a:chOff y="0" x="0"/>
          <a:chExt cy="0" cx="0"/>
        </a:xfrm>
      </p:grpSpPr>
      <p:sp>
        <p:nvSpPr>
          <p:cNvPr id="470" name="Shape 470"/>
          <p:cNvSpPr txBox="1"/>
          <p:nvPr>
            <p:ph type="title"/>
          </p:nvPr>
        </p:nvSpPr>
        <p:spPr>
          <a:xfrm>
            <a:off y="101100" x="457200"/>
            <a:ext cy="1013999" cx="7315499"/>
          </a:xfrm>
          <a:prstGeom prst="rect">
            <a:avLst/>
          </a:prstGeom>
        </p:spPr>
        <p:txBody>
          <a:bodyPr bIns="91425" rIns="91425" lIns="91425" tIns="91425" anchor="b" anchorCtr="0">
            <a:noAutofit/>
          </a:bodyPr>
          <a:lstStyle/>
          <a:p>
            <a:pPr>
              <a:spcBef>
                <a:spcPts val="0"/>
              </a:spcBef>
              <a:buNone/>
            </a:pPr>
            <a:r>
              <a:rPr lang="en"/>
              <a:t>Types of Lighting</a:t>
            </a:r>
          </a:p>
        </p:txBody>
      </p:sp>
      <p:sp>
        <p:nvSpPr>
          <p:cNvPr id="471" name="Shape 471"/>
          <p:cNvSpPr txBox="1"/>
          <p:nvPr>
            <p:ph idx="1" type="body"/>
          </p:nvPr>
        </p:nvSpPr>
        <p:spPr>
          <a:xfrm>
            <a:off y="1278525" x="3316900"/>
            <a:ext cy="3630300" cx="5369999"/>
          </a:xfrm>
          <a:prstGeom prst="rect">
            <a:avLst/>
          </a:prstGeom>
        </p:spPr>
        <p:txBody>
          <a:bodyPr bIns="91425" rIns="91425" lIns="91425" tIns="91425" anchor="t" anchorCtr="0">
            <a:noAutofit/>
          </a:bodyPr>
          <a:lstStyle/>
          <a:p>
            <a:pPr rtl="0" lvl="0" indent="-342900" marL="457200">
              <a:spcBef>
                <a:spcPts val="0"/>
              </a:spcBef>
              <a:buClr>
                <a:schemeClr val="dk2"/>
              </a:buClr>
              <a:buSzPct val="100000"/>
              <a:buFont typeface="Arial"/>
              <a:buChar char="●"/>
            </a:pPr>
            <a:r>
              <a:rPr lang="en"/>
              <a:t>Different lighting types provide different light spectrum</a:t>
            </a:r>
          </a:p>
          <a:p>
            <a:pPr rtl="0" lvl="0" indent="-342900" marL="457200">
              <a:spcBef>
                <a:spcPts val="0"/>
              </a:spcBef>
              <a:buClr>
                <a:schemeClr val="dk2"/>
              </a:buClr>
              <a:buSzPct val="100000"/>
              <a:buFont typeface="Arial"/>
              <a:buChar char="●"/>
            </a:pPr>
            <a:r>
              <a:rPr lang="en"/>
              <a:t>Fluorescent lights can sustain leafy plants</a:t>
            </a:r>
          </a:p>
          <a:p>
            <a:pPr rtl="0" lvl="1" indent="-342900" marL="914400">
              <a:spcBef>
                <a:spcPts val="0"/>
              </a:spcBef>
              <a:buClr>
                <a:schemeClr val="dk2"/>
              </a:buClr>
              <a:buSzPct val="100000"/>
              <a:buFont typeface="Courier New"/>
              <a:buChar char="o"/>
            </a:pPr>
            <a:r>
              <a:rPr lang="en"/>
              <a:t>Cheapest option</a:t>
            </a:r>
          </a:p>
          <a:p>
            <a:pPr rtl="0" lvl="0" indent="-342900" marL="457200">
              <a:spcBef>
                <a:spcPts val="0"/>
              </a:spcBef>
              <a:buClr>
                <a:schemeClr val="dk2"/>
              </a:buClr>
              <a:buSzPct val="100000"/>
              <a:buFont typeface="Arial"/>
              <a:buChar char="●"/>
            </a:pPr>
            <a:r>
              <a:rPr lang="en"/>
              <a:t>HPS can support flowering and fruiting plants</a:t>
            </a:r>
          </a:p>
          <a:p>
            <a:pPr lvl="1" indent="-342900" marL="914400">
              <a:spcBef>
                <a:spcPts val="0"/>
              </a:spcBef>
              <a:buClr>
                <a:schemeClr val="dk2"/>
              </a:buClr>
              <a:buSzPct val="100000"/>
              <a:buFont typeface="Courier New"/>
              <a:buChar char="o"/>
            </a:pPr>
            <a:r>
              <a:rPr lang="en"/>
              <a:t>More expensive</a:t>
            </a:r>
          </a:p>
        </p:txBody>
      </p:sp>
      <p:pic>
        <p:nvPicPr>
          <p:cNvPr id="472" name="Shape 472"/>
          <p:cNvPicPr preferRelativeResize="0"/>
          <p:nvPr/>
        </p:nvPicPr>
        <p:blipFill>
          <a:blip r:embed="rId3">
            <a:alphaModFix/>
          </a:blip>
          <a:stretch>
            <a:fillRect/>
          </a:stretch>
        </p:blipFill>
        <p:spPr>
          <a:xfrm>
            <a:off y="1278525" x="0"/>
            <a:ext cy="2570800" cx="3427725"/>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1" name="Shape 101"/>
        <p:cNvGrpSpPr/>
        <p:nvPr/>
      </p:nvGrpSpPr>
      <p:grpSpPr>
        <a:xfrm>
          <a:off y="0" x="0"/>
          <a:ext cy="0" cx="0"/>
          <a:chOff y="0" x="0"/>
          <a:chExt cy="0" cx="0"/>
        </a:xfrm>
      </p:grpSpPr>
      <p:sp>
        <p:nvSpPr>
          <p:cNvPr id="102" name="Shape 102"/>
          <p:cNvSpPr txBox="1"/>
          <p:nvPr>
            <p:ph type="title"/>
          </p:nvPr>
        </p:nvSpPr>
        <p:spPr>
          <a:xfrm>
            <a:off y="101100" x="457200"/>
            <a:ext cy="1013999" cx="7315499"/>
          </a:xfrm>
          <a:prstGeom prst="rect">
            <a:avLst/>
          </a:prstGeom>
        </p:spPr>
        <p:txBody>
          <a:bodyPr bIns="91425" rIns="91425" lIns="91425" tIns="91425" anchor="b" anchorCtr="0">
            <a:noAutofit/>
          </a:bodyPr>
          <a:lstStyle/>
          <a:p>
            <a:pPr>
              <a:spcBef>
                <a:spcPts val="0"/>
              </a:spcBef>
              <a:buNone/>
            </a:pPr>
            <a:r>
              <a:rPr lang="en"/>
              <a:t>What is Hydroponics?</a:t>
            </a:r>
          </a:p>
        </p:txBody>
      </p:sp>
      <p:sp>
        <p:nvSpPr>
          <p:cNvPr id="103" name="Shape 103"/>
          <p:cNvSpPr txBox="1"/>
          <p:nvPr>
            <p:ph idx="1" type="body"/>
          </p:nvPr>
        </p:nvSpPr>
        <p:spPr>
          <a:xfrm>
            <a:off y="2127525" x="381000"/>
            <a:ext cy="1779899" cx="4682100"/>
          </a:xfrm>
          <a:prstGeom prst="rect">
            <a:avLst/>
          </a:prstGeom>
        </p:spPr>
        <p:txBody>
          <a:bodyPr bIns="91425" rIns="91425" lIns="91425" tIns="91425" anchor="t" anchorCtr="0">
            <a:noAutofit/>
          </a:bodyPr>
          <a:lstStyle/>
          <a:p>
            <a:pPr>
              <a:spcBef>
                <a:spcPts val="0"/>
              </a:spcBef>
              <a:buNone/>
            </a:pPr>
            <a:r>
              <a:rPr sz="2400" lang="en" i="1">
                <a:solidFill>
                  <a:srgbClr val="414141"/>
                </a:solidFill>
              </a:rPr>
              <a:t>The word, Hydroponic, is the Latin word for ‘working water’. Simply put, it is the process of growing plants without soil.</a:t>
            </a:r>
          </a:p>
        </p:txBody>
      </p:sp>
      <p:pic>
        <p:nvPicPr>
          <p:cNvPr id="104" name="Shape 104"/>
          <p:cNvPicPr preferRelativeResize="0"/>
          <p:nvPr/>
        </p:nvPicPr>
        <p:blipFill>
          <a:blip r:embed="rId3">
            <a:alphaModFix/>
          </a:blip>
          <a:stretch>
            <a:fillRect/>
          </a:stretch>
        </p:blipFill>
        <p:spPr>
          <a:xfrm>
            <a:off y="1664925" x="5139175"/>
            <a:ext cy="2857500" cx="3810000"/>
          </a:xfrm>
          <a:prstGeom prst="rect">
            <a:avLst/>
          </a:prstGeom>
          <a:noFill/>
          <a:ln w="38100" cap="flat">
            <a:solidFill>
              <a:schemeClr val="dk2"/>
            </a:solidFill>
            <a:prstDash val="solid"/>
            <a:round/>
            <a:headEnd w="med" len="med" type="none"/>
            <a:tailEnd w="med" len="med" type="none"/>
          </a:ln>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6" name="Shape 476"/>
        <p:cNvGrpSpPr/>
        <p:nvPr/>
      </p:nvGrpSpPr>
      <p:grpSpPr>
        <a:xfrm>
          <a:off y="0" x="0"/>
          <a:ext cy="0" cx="0"/>
          <a:chOff y="0" x="0"/>
          <a:chExt cy="0" cx="0"/>
        </a:xfrm>
      </p:grpSpPr>
      <p:sp>
        <p:nvSpPr>
          <p:cNvPr id="477" name="Shape 477"/>
          <p:cNvSpPr txBox="1"/>
          <p:nvPr>
            <p:ph type="title"/>
          </p:nvPr>
        </p:nvSpPr>
        <p:spPr>
          <a:xfrm>
            <a:off y="101100" x="457200"/>
            <a:ext cy="1013999" cx="7538100"/>
          </a:xfrm>
          <a:prstGeom prst="rect">
            <a:avLst/>
          </a:prstGeom>
        </p:spPr>
        <p:txBody>
          <a:bodyPr bIns="91425" rIns="91425" lIns="91425" tIns="91425" anchor="b" anchorCtr="0">
            <a:noAutofit/>
          </a:bodyPr>
          <a:lstStyle/>
          <a:p>
            <a:pPr rtl="0" lvl="0">
              <a:spcBef>
                <a:spcPts val="0"/>
              </a:spcBef>
              <a:buNone/>
            </a:pPr>
            <a:r>
              <a:rPr lang="en"/>
              <a:t>Hydroponics in Communities</a:t>
            </a:r>
          </a:p>
        </p:txBody>
      </p:sp>
      <p:pic>
        <p:nvPicPr>
          <p:cNvPr id="478" name="Shape 478"/>
          <p:cNvPicPr preferRelativeResize="0"/>
          <p:nvPr/>
        </p:nvPicPr>
        <p:blipFill>
          <a:blip r:embed="rId3">
            <a:alphaModFix/>
          </a:blip>
          <a:stretch>
            <a:fillRect/>
          </a:stretch>
        </p:blipFill>
        <p:spPr>
          <a:xfrm>
            <a:off y="1728101" x="151925"/>
            <a:ext cy="3201873" cx="4276874"/>
          </a:xfrm>
          <a:prstGeom prst="rect">
            <a:avLst/>
          </a:prstGeom>
          <a:noFill/>
          <a:ln w="76200" cap="flat">
            <a:solidFill>
              <a:schemeClr val="dk2"/>
            </a:solidFill>
            <a:prstDash val="solid"/>
            <a:round/>
            <a:headEnd w="med" len="med" type="none"/>
            <a:tailEnd w="med" len="med" type="none"/>
          </a:ln>
        </p:spPr>
      </p:pic>
      <p:pic>
        <p:nvPicPr>
          <p:cNvPr id="479" name="Shape 479"/>
          <p:cNvPicPr preferRelativeResize="0"/>
          <p:nvPr/>
        </p:nvPicPr>
        <p:blipFill>
          <a:blip r:embed="rId4">
            <a:alphaModFix/>
          </a:blip>
          <a:stretch>
            <a:fillRect/>
          </a:stretch>
        </p:blipFill>
        <p:spPr>
          <a:xfrm>
            <a:off y="1728100" x="4714725"/>
            <a:ext cy="3201875" cx="4276874"/>
          </a:xfrm>
          <a:prstGeom prst="rect">
            <a:avLst/>
          </a:prstGeom>
          <a:noFill/>
          <a:ln w="76200" cap="flat">
            <a:solidFill>
              <a:schemeClr val="dk2"/>
            </a:solidFill>
            <a:prstDash val="solid"/>
            <a:round/>
            <a:headEnd w="med" len="med" type="none"/>
            <a:tailEnd w="med" len="med" type="none"/>
          </a:ln>
        </p:spPr>
      </p:pic>
      <p:sp>
        <p:nvSpPr>
          <p:cNvPr id="480" name="Shape 480"/>
          <p:cNvSpPr txBox="1"/>
          <p:nvPr/>
        </p:nvSpPr>
        <p:spPr>
          <a:xfrm>
            <a:off y="1195700" x="100100"/>
            <a:ext cy="431700" cx="4728600"/>
          </a:xfrm>
          <a:prstGeom prst="rect">
            <a:avLst/>
          </a:prstGeom>
          <a:noFill/>
          <a:ln>
            <a:noFill/>
          </a:ln>
        </p:spPr>
        <p:txBody>
          <a:bodyPr bIns="91425" rIns="91425" lIns="91425" tIns="91425" anchor="t" anchorCtr="0">
            <a:noAutofit/>
          </a:bodyPr>
          <a:lstStyle/>
          <a:p>
            <a:pPr rtl="0" lvl="0">
              <a:spcBef>
                <a:spcPts val="0"/>
              </a:spcBef>
              <a:buNone/>
            </a:pPr>
            <a:r>
              <a:rPr lang="en" i="1"/>
              <a:t>Which scale is more viable within a community?</a:t>
            </a:r>
          </a:p>
        </p:txBody>
      </p:sp>
      <p:sp>
        <p:nvSpPr>
          <p:cNvPr id="481" name="Shape 481"/>
          <p:cNvSpPr txBox="1"/>
          <p:nvPr/>
        </p:nvSpPr>
        <p:spPr>
          <a:xfrm>
            <a:off y="1178575" x="4494275"/>
            <a:ext cy="431700" cx="4728600"/>
          </a:xfrm>
          <a:prstGeom prst="rect">
            <a:avLst/>
          </a:prstGeom>
          <a:noFill/>
          <a:ln>
            <a:noFill/>
          </a:ln>
        </p:spPr>
        <p:txBody>
          <a:bodyPr bIns="91425" rIns="91425" lIns="91425" tIns="91425" anchor="t" anchorCtr="0">
            <a:noAutofit/>
          </a:bodyPr>
          <a:lstStyle/>
          <a:p>
            <a:pPr rtl="0" lvl="0">
              <a:spcBef>
                <a:spcPts val="0"/>
              </a:spcBef>
              <a:buNone/>
            </a:pPr>
            <a:r>
              <a:rPr lang="en" i="1"/>
              <a:t>Who can afford each of these scales?</a:t>
            </a:r>
          </a:p>
        </p:txBody>
      </p:sp>
      <p:sp>
        <p:nvSpPr>
          <p:cNvPr id="482" name="Shape 482"/>
          <p:cNvSpPr txBox="1"/>
          <p:nvPr>
            <p:ph idx="2" type="title"/>
          </p:nvPr>
        </p:nvSpPr>
        <p:spPr>
          <a:xfrm>
            <a:off y="654200" x="6139025"/>
            <a:ext cy="541500" cx="1856399"/>
          </a:xfrm>
          <a:prstGeom prst="rect">
            <a:avLst/>
          </a:prstGeom>
        </p:spPr>
        <p:txBody>
          <a:bodyPr bIns="91425" rIns="91425" lIns="91425" tIns="91425" anchor="b" anchorCtr="0">
            <a:noAutofit/>
          </a:bodyPr>
          <a:lstStyle/>
          <a:p>
            <a:pPr rtl="0" lvl="0">
              <a:spcBef>
                <a:spcPts val="0"/>
              </a:spcBef>
              <a:buNone/>
            </a:pPr>
            <a:r>
              <a:rPr sz="1100" lang="en"/>
              <a:t>AN ISSUE OF SCALE</a:t>
            </a:r>
          </a:p>
        </p:txBody>
      </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480"/>
                                        </p:tgtEl>
                                        <p:attrNameLst>
                                          <p:attrName>style.visibility</p:attrName>
                                        </p:attrNameLst>
                                      </p:cBhvr>
                                      <p:to>
                                        <p:strVal val="visible"/>
                                      </p:to>
                                    </p:set>
                                    <p:animEffect transition="in" filter="fade">
                                      <p:cBhvr>
                                        <p:cTn dur="1000"/>
                                        <p:tgtEl>
                                          <p:spTgt spid="480"/>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xit" nodeType="clickEffect">
                                  <p:stCondLst>
                                    <p:cond delay="0"/>
                                  </p:stCondLst>
                                  <p:childTnLst>
                                    <p:animEffect transition="out" filter="fade">
                                      <p:cBhvr>
                                        <p:cTn dur="1000"/>
                                        <p:tgtEl>
                                          <p:spTgt spid="480"/>
                                        </p:tgtEl>
                                      </p:cBhvr>
                                    </p:animEffect>
                                    <p:set>
                                      <p:cBhvr>
                                        <p:cTn dur="1" fill="hold">
                                          <p:stCondLst>
                                            <p:cond delay="1000"/>
                                          </p:stCondLst>
                                        </p:cTn>
                                        <p:tgtEl>
                                          <p:spTgt spid="48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481"/>
                                        </p:tgtEl>
                                        <p:attrNameLst>
                                          <p:attrName>style.visibility</p:attrName>
                                        </p:attrNameLst>
                                      </p:cBhvr>
                                      <p:to>
                                        <p:strVal val="visible"/>
                                      </p:to>
                                    </p:set>
                                    <p:animEffect transition="in" filter="fade">
                                      <p:cBhvr>
                                        <p:cTn dur="1000"/>
                                        <p:tgtEl>
                                          <p:spTgt spid="4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86" name="Shape 486"/>
        <p:cNvGrpSpPr/>
        <p:nvPr/>
      </p:nvGrpSpPr>
      <p:grpSpPr>
        <a:xfrm>
          <a:off y="0" x="0"/>
          <a:ext cy="0" cx="0"/>
          <a:chOff y="0" x="0"/>
          <a:chExt cy="0" cx="0"/>
        </a:xfrm>
      </p:grpSpPr>
      <p:sp>
        <p:nvSpPr>
          <p:cNvPr id="487" name="Shape 487"/>
          <p:cNvSpPr txBox="1"/>
          <p:nvPr>
            <p:ph type="title"/>
          </p:nvPr>
        </p:nvSpPr>
        <p:spPr>
          <a:xfrm>
            <a:off y="101100" x="457200"/>
            <a:ext cy="1013999" cx="7536299"/>
          </a:xfrm>
          <a:prstGeom prst="rect">
            <a:avLst/>
          </a:prstGeom>
        </p:spPr>
        <p:txBody>
          <a:bodyPr bIns="91425" rIns="91425" lIns="91425" tIns="91425" anchor="b" anchorCtr="0">
            <a:noAutofit/>
          </a:bodyPr>
          <a:lstStyle/>
          <a:p>
            <a:pPr>
              <a:spcBef>
                <a:spcPts val="0"/>
              </a:spcBef>
              <a:buNone/>
            </a:pPr>
            <a:r>
              <a:rPr lang="en"/>
              <a:t>Hydroponics in Communities</a:t>
            </a:r>
          </a:p>
        </p:txBody>
      </p:sp>
      <p:sp>
        <p:nvSpPr>
          <p:cNvPr id="488" name="Shape 488"/>
          <p:cNvSpPr txBox="1"/>
          <p:nvPr/>
        </p:nvSpPr>
        <p:spPr>
          <a:xfrm>
            <a:off y="1352025" x="28200"/>
            <a:ext cy="3791400" cx="9144000"/>
          </a:xfrm>
          <a:prstGeom prst="rect">
            <a:avLst/>
          </a:prstGeom>
          <a:noFill/>
          <a:ln>
            <a:noFill/>
          </a:ln>
        </p:spPr>
        <p:txBody>
          <a:bodyPr bIns="91425" rIns="91425" lIns="91425" tIns="91425" anchor="t" anchorCtr="0">
            <a:noAutofit/>
          </a:bodyPr>
          <a:lstStyle/>
          <a:p>
            <a:pPr rtl="0">
              <a:spcBef>
                <a:spcPts val="0"/>
              </a:spcBef>
              <a:buNone/>
            </a:pPr>
            <a:r>
              <a:rPr sz="3000" lang="en" i="1">
                <a:latin typeface="Corsiva"/>
                <a:ea typeface="Corsiva"/>
                <a:cs typeface="Corsiva"/>
                <a:sym typeface="Corsiva"/>
              </a:rPr>
              <a:t>GOAL</a:t>
            </a:r>
          </a:p>
          <a:p>
            <a:pPr rtl="0">
              <a:spcBef>
                <a:spcPts val="0"/>
              </a:spcBef>
              <a:buNone/>
            </a:pPr>
            <a:r>
              <a:rPr lang="en"/>
              <a:t> </a:t>
            </a:r>
          </a:p>
          <a:p>
            <a:pPr rtl="0">
              <a:spcBef>
                <a:spcPts val="0"/>
              </a:spcBef>
              <a:buNone/>
            </a:pPr>
            <a:r>
              <a:rPr lang="en"/>
              <a:t>Increasing community resilience by connecting residents with healthy and affordable local food</a:t>
            </a:r>
          </a:p>
          <a:p>
            <a:pPr rtl="0">
              <a:spcBef>
                <a:spcPts val="0"/>
              </a:spcBef>
              <a:buNone/>
            </a:pPr>
            <a:r>
              <a:t/>
            </a:r>
            <a:endParaRPr/>
          </a:p>
          <a:p>
            <a:pPr rtl="0">
              <a:spcBef>
                <a:spcPts val="0"/>
              </a:spcBef>
              <a:buNone/>
            </a:pPr>
            <a:r>
              <a:rPr sz="1200" lang="en"/>
              <a:t>Methods - How do we…</a:t>
            </a:r>
          </a:p>
          <a:p>
            <a:pPr rtl="0">
              <a:spcBef>
                <a:spcPts val="0"/>
              </a:spcBef>
              <a:buNone/>
            </a:pPr>
            <a:r>
              <a:t/>
            </a:r>
            <a:endParaRPr sz="1200"/>
          </a:p>
          <a:p>
            <a:pPr rtl="0" lvl="0" indent="-304800" marL="457200">
              <a:spcBef>
                <a:spcPts val="0"/>
              </a:spcBef>
              <a:buClr>
                <a:srgbClr val="000000"/>
              </a:buClr>
              <a:buSzPct val="100000"/>
              <a:buFont typeface="Arial"/>
              <a:buChar char="●"/>
            </a:pPr>
            <a:r>
              <a:rPr sz="1200" lang="en"/>
              <a:t>“Piggy-back” existing social networks, with ‘good fit’ food resilience functionality?</a:t>
            </a:r>
          </a:p>
          <a:p>
            <a:pPr rtl="0" lvl="1" indent="-304800" marL="914400">
              <a:spcBef>
                <a:spcPts val="0"/>
              </a:spcBef>
              <a:buClr>
                <a:srgbClr val="000000"/>
              </a:buClr>
              <a:buSzPct val="100000"/>
              <a:buFont typeface="Arial"/>
              <a:buChar char="○"/>
            </a:pPr>
            <a:r>
              <a:rPr sz="1200" lang="en"/>
              <a:t>What social networks exist within food-troubled communities that provide trust</a:t>
            </a:r>
          </a:p>
          <a:p>
            <a:pPr rtl="0" lvl="0" indent="-304800" marL="457200">
              <a:spcBef>
                <a:spcPts val="0"/>
              </a:spcBef>
              <a:buClr>
                <a:srgbClr val="000000"/>
              </a:buClr>
              <a:buSzPct val="100000"/>
              <a:buFont typeface="Arial"/>
              <a:buChar char="●"/>
            </a:pPr>
            <a:r>
              <a:rPr sz="1200" lang="en"/>
              <a:t>Create local seasonal calendars for land management food production, harvest and distribution?</a:t>
            </a:r>
          </a:p>
          <a:p>
            <a:pPr rtl="0" lvl="1" indent="-304800" marL="914400">
              <a:spcBef>
                <a:spcPts val="0"/>
              </a:spcBef>
              <a:buClr>
                <a:srgbClr val="000000"/>
              </a:buClr>
              <a:buSzPct val="100000"/>
              <a:buFont typeface="Arial"/>
              <a:buChar char="○"/>
            </a:pPr>
            <a:r>
              <a:rPr sz="1200" lang="en"/>
              <a:t>How do we get everyone connected so that surplus can efficiently make it to those who need it</a:t>
            </a:r>
          </a:p>
          <a:p>
            <a:pPr rtl="0" lvl="0" indent="-304800" marL="457200">
              <a:spcBef>
                <a:spcPts val="0"/>
              </a:spcBef>
              <a:buClr>
                <a:srgbClr val="000000"/>
              </a:buClr>
              <a:buSzPct val="100000"/>
              <a:buFont typeface="Arial"/>
              <a:buChar char="●"/>
            </a:pPr>
            <a:r>
              <a:rPr sz="1200" lang="en"/>
              <a:t>Provide practical education and personal empowerment happening hand-in-hand with growing food?</a:t>
            </a:r>
          </a:p>
          <a:p>
            <a:pPr rtl="0" lvl="1" indent="-304800" marL="914400">
              <a:spcBef>
                <a:spcPts val="0"/>
              </a:spcBef>
              <a:buClr>
                <a:srgbClr val="000000"/>
              </a:buClr>
              <a:buSzPct val="100000"/>
              <a:buFont typeface="Arial"/>
              <a:buChar char="○"/>
            </a:pPr>
            <a:r>
              <a:rPr sz="1200" lang="en"/>
              <a:t>As we increase scale, will less people understand how hydroponics works</a:t>
            </a:r>
          </a:p>
          <a:p>
            <a:pPr rtl="0" lvl="0" indent="-304800" marL="457200">
              <a:spcBef>
                <a:spcPts val="0"/>
              </a:spcBef>
              <a:buClr>
                <a:srgbClr val="000000"/>
              </a:buClr>
              <a:buSzPct val="100000"/>
              <a:buFont typeface="Arial"/>
              <a:buChar char="●"/>
            </a:pPr>
            <a:r>
              <a:rPr sz="1200" lang="en"/>
              <a:t>Enrich regional food economies - increasing local and household wealth through growing surplus?</a:t>
            </a:r>
          </a:p>
          <a:p>
            <a:pPr rtl="0" lvl="1" indent="-304800" marL="914400">
              <a:spcBef>
                <a:spcPts val="0"/>
              </a:spcBef>
              <a:buClr>
                <a:srgbClr val="000000"/>
              </a:buClr>
              <a:buSzPct val="100000"/>
              <a:buFont typeface="Arial"/>
              <a:buChar char="○"/>
            </a:pPr>
            <a:r>
              <a:rPr sz="1200" lang="en"/>
              <a:t>How does this affect local farmers?</a:t>
            </a:r>
          </a:p>
          <a:p>
            <a:pPr rtl="0" lvl="0" indent="-304800" marL="457200">
              <a:spcBef>
                <a:spcPts val="0"/>
              </a:spcBef>
              <a:buClr>
                <a:srgbClr val="000000"/>
              </a:buClr>
              <a:buSzPct val="100000"/>
              <a:buFont typeface="Arial"/>
              <a:buChar char="●"/>
            </a:pPr>
            <a:r>
              <a:rPr sz="1200" lang="en"/>
              <a:t>Remain equitable throughout all these efforts?</a:t>
            </a:r>
          </a:p>
          <a:p>
            <a:pPr rtl="0" lvl="1" indent="-304800" marL="914400">
              <a:spcBef>
                <a:spcPts val="0"/>
              </a:spcBef>
              <a:buClr>
                <a:srgbClr val="000000"/>
              </a:buClr>
              <a:buSzPct val="100000"/>
              <a:buFont typeface="Arial"/>
              <a:buChar char="○"/>
            </a:pPr>
            <a:r>
              <a:rPr sz="1200" lang="en"/>
              <a:t>Will the people whom can afford to give there time to these efforts only be those without food security issues?</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8" name="Shape 108"/>
        <p:cNvGrpSpPr/>
        <p:nvPr/>
      </p:nvGrpSpPr>
      <p:grpSpPr>
        <a:xfrm>
          <a:off y="0" x="0"/>
          <a:ext cy="0" cx="0"/>
          <a:chOff y="0" x="0"/>
          <a:chExt cy="0" cx="0"/>
        </a:xfrm>
      </p:grpSpPr>
      <p:sp>
        <p:nvSpPr>
          <p:cNvPr id="109" name="Shape 109"/>
          <p:cNvSpPr txBox="1"/>
          <p:nvPr>
            <p:ph type="title"/>
          </p:nvPr>
        </p:nvSpPr>
        <p:spPr>
          <a:xfrm>
            <a:off y="101100" x="457200"/>
            <a:ext cy="1013999" cx="7315499"/>
          </a:xfrm>
          <a:prstGeom prst="rect">
            <a:avLst/>
          </a:prstGeom>
        </p:spPr>
        <p:txBody>
          <a:bodyPr bIns="91425" rIns="91425" lIns="91425" tIns="91425" anchor="b" anchorCtr="0">
            <a:noAutofit/>
          </a:bodyPr>
          <a:lstStyle/>
          <a:p>
            <a:pPr>
              <a:spcBef>
                <a:spcPts val="0"/>
              </a:spcBef>
              <a:buNone/>
            </a:pPr>
            <a:r>
              <a:rPr lang="en"/>
              <a:t>Why Hydroponics?</a:t>
            </a:r>
          </a:p>
        </p:txBody>
      </p:sp>
      <p:sp>
        <p:nvSpPr>
          <p:cNvPr id="110" name="Shape 110"/>
          <p:cNvSpPr txBox="1"/>
          <p:nvPr>
            <p:ph idx="1" type="body"/>
          </p:nvPr>
        </p:nvSpPr>
        <p:spPr>
          <a:xfrm>
            <a:off y="1278525" x="457200"/>
            <a:ext cy="3630300" cx="7524599"/>
          </a:xfrm>
          <a:prstGeom prst="rect">
            <a:avLst/>
          </a:prstGeom>
        </p:spPr>
        <p:txBody>
          <a:bodyPr bIns="91425" rIns="91425" lIns="91425" tIns="91425" anchor="t" anchorCtr="0">
            <a:noAutofit/>
          </a:bodyPr>
          <a:lstStyle/>
          <a:p>
            <a:pPr rtl="0" lvl="0">
              <a:lnSpc>
                <a:spcPct val="115000"/>
              </a:lnSpc>
              <a:spcBef>
                <a:spcPts val="0"/>
              </a:spcBef>
              <a:buNone/>
            </a:pPr>
            <a:r>
              <a:rPr sz="1100" lang="en">
                <a:solidFill>
                  <a:schemeClr val="dk1"/>
                </a:solidFill>
              </a:rPr>
              <a:t>Plant production is essentially dependant on culture medium and conditions. Naturally, soil acts as a mineral nutrient medium for plants. However, if an artificial medium is used and the optimum amount of a nutrients are added to the growing solution, one may be able to recreate plant growth and even fasten it. This is the premise of hydroponic cultivation. </a:t>
            </a:r>
          </a:p>
          <a:p>
            <a:pPr rtl="0" lvl="0">
              <a:lnSpc>
                <a:spcPct val="115000"/>
              </a:lnSpc>
              <a:spcBef>
                <a:spcPts val="0"/>
              </a:spcBef>
              <a:buNone/>
            </a:pPr>
            <a:r>
              <a:t/>
            </a:r>
            <a:endParaRPr sz="1100">
              <a:solidFill>
                <a:schemeClr val="dk1"/>
              </a:solidFill>
            </a:endParaRPr>
          </a:p>
          <a:p>
            <a:pPr rtl="0" lvl="0">
              <a:lnSpc>
                <a:spcPct val="115000"/>
              </a:lnSpc>
              <a:spcBef>
                <a:spcPts val="0"/>
              </a:spcBef>
              <a:buNone/>
            </a:pPr>
            <a:r>
              <a:rPr b="1" sz="1100" lang="en">
                <a:solidFill>
                  <a:schemeClr val="dk1"/>
                </a:solidFill>
              </a:rPr>
              <a:t>Principle Advantages</a:t>
            </a:r>
          </a:p>
          <a:p>
            <a:pPr rtl="0" lvl="0">
              <a:lnSpc>
                <a:spcPct val="115000"/>
              </a:lnSpc>
              <a:spcBef>
                <a:spcPts val="0"/>
              </a:spcBef>
              <a:buNone/>
            </a:pPr>
            <a:r>
              <a:rPr sz="1100" lang="en">
                <a:solidFill>
                  <a:schemeClr val="dk1"/>
                </a:solidFill>
              </a:rPr>
              <a:t>Hydroponics cultivation allows for a more efficient use of water and nutrients. The crop is isolated from potentially problematic soil conditions, such as:  nutrient availability, water content, disease, and salinity. Lastly, this cultivation practice minimizes used land area.</a:t>
            </a:r>
          </a:p>
          <a:p>
            <a:pPr rtl="0" lvl="0" indent="0" marL="457200">
              <a:lnSpc>
                <a:spcPct val="115000"/>
              </a:lnSpc>
              <a:spcBef>
                <a:spcPts val="0"/>
              </a:spcBef>
              <a:buNone/>
            </a:pPr>
            <a:r>
              <a:t/>
            </a:r>
            <a:endParaRPr sz="1100">
              <a:solidFill>
                <a:schemeClr val="dk1"/>
              </a:solidFill>
            </a:endParaRPr>
          </a:p>
          <a:p>
            <a:pPr rtl="0" lvl="0">
              <a:lnSpc>
                <a:spcPct val="115000"/>
              </a:lnSpc>
              <a:spcBef>
                <a:spcPts val="0"/>
              </a:spcBef>
              <a:buNone/>
            </a:pPr>
            <a:r>
              <a:rPr b="1" sz="1100" lang="en">
                <a:solidFill>
                  <a:schemeClr val="dk1"/>
                </a:solidFill>
              </a:rPr>
              <a:t>Principle Disadvantages</a:t>
            </a:r>
          </a:p>
          <a:p>
            <a:pPr rtl="0" lvl="0">
              <a:lnSpc>
                <a:spcPct val="115000"/>
              </a:lnSpc>
              <a:spcBef>
                <a:spcPts val="0"/>
              </a:spcBef>
              <a:buNone/>
            </a:pPr>
            <a:r>
              <a:rPr sz="1100" lang="en">
                <a:solidFill>
                  <a:schemeClr val="dk1"/>
                </a:solidFill>
              </a:rPr>
              <a:t>Traditionally, the high cost of capital and energy required to maintain controlled culture conditions often makes it impractical. Due to this, many successful food production applications are limited to countries that already have no food production problems. Additionally, pathogens will thrive well in nutrient rich solution because of the high total organic carbon (TOC) found in the plant root exudates. These TOC exudates can feed pathogenic microorganisms and cause disease outbreaks.</a:t>
            </a:r>
          </a:p>
          <a:p>
            <a:pPr rtl="0" lvl="0">
              <a:lnSpc>
                <a:spcPct val="115000"/>
              </a:lnSpc>
              <a:spcBef>
                <a:spcPts val="0"/>
              </a:spcBef>
              <a:buClr>
                <a:schemeClr val="dk1"/>
              </a:buClr>
              <a:buFont typeface="Arial"/>
              <a:buNone/>
            </a:pPr>
            <a:r>
              <a:t/>
            </a:r>
            <a:endParaRPr sz="1100">
              <a:solidFill>
                <a:schemeClr val="dk1"/>
              </a:solidFill>
            </a:endParaRPr>
          </a:p>
          <a:p>
            <a:pPr>
              <a:spcBef>
                <a:spcPts val="0"/>
              </a:spcBef>
              <a:buNone/>
            </a:pPr>
            <a:r>
              <a:t/>
            </a:r>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4" name="Shape 114"/>
        <p:cNvGrpSpPr/>
        <p:nvPr/>
      </p:nvGrpSpPr>
      <p:grpSpPr>
        <a:xfrm>
          <a:off y="0" x="0"/>
          <a:ext cy="0" cx="0"/>
          <a:chOff y="0" x="0"/>
          <a:chExt cy="0" cx="0"/>
        </a:xfrm>
      </p:grpSpPr>
      <p:sp>
        <p:nvSpPr>
          <p:cNvPr id="115" name="Shape 115"/>
          <p:cNvSpPr txBox="1"/>
          <p:nvPr>
            <p:ph type="title"/>
          </p:nvPr>
        </p:nvSpPr>
        <p:spPr>
          <a:xfrm>
            <a:off y="101100" x="457200"/>
            <a:ext cy="1013999" cx="7315499"/>
          </a:xfrm>
          <a:prstGeom prst="rect">
            <a:avLst/>
          </a:prstGeom>
        </p:spPr>
        <p:txBody>
          <a:bodyPr bIns="91425" rIns="91425" lIns="91425" tIns="91425" anchor="b" anchorCtr="0">
            <a:noAutofit/>
          </a:bodyPr>
          <a:lstStyle/>
          <a:p>
            <a:pPr>
              <a:spcBef>
                <a:spcPts val="0"/>
              </a:spcBef>
              <a:buNone/>
            </a:pPr>
            <a:r>
              <a:rPr lang="en"/>
              <a:t>The Processes</a:t>
            </a:r>
          </a:p>
        </p:txBody>
      </p:sp>
      <p:sp>
        <p:nvSpPr>
          <p:cNvPr id="116" name="Shape 116"/>
          <p:cNvSpPr txBox="1"/>
          <p:nvPr>
            <p:ph idx="1" type="body"/>
          </p:nvPr>
        </p:nvSpPr>
        <p:spPr>
          <a:xfrm>
            <a:off y="1278525" x="457200"/>
            <a:ext cy="3630300" cx="4128299"/>
          </a:xfrm>
          <a:prstGeom prst="rect">
            <a:avLst/>
          </a:prstGeom>
        </p:spPr>
        <p:txBody>
          <a:bodyPr bIns="91425" rIns="91425" lIns="91425" tIns="91425" anchor="t" anchorCtr="0">
            <a:noAutofit/>
          </a:bodyPr>
          <a:lstStyle/>
          <a:p>
            <a:pPr algn="ctr" rtl="0">
              <a:spcBef>
                <a:spcPts val="0"/>
              </a:spcBef>
              <a:buNone/>
            </a:pPr>
            <a:r>
              <a:rPr b="1" lang="en"/>
              <a:t>Nutrient Solution Steps</a:t>
            </a:r>
          </a:p>
          <a:p>
            <a:pPr rtl="0" lvl="0">
              <a:spcBef>
                <a:spcPts val="0"/>
              </a:spcBef>
              <a:buNone/>
            </a:pPr>
            <a:r>
              <a:t/>
            </a:r>
            <a:endParaRPr/>
          </a:p>
          <a:p>
            <a:pPr rtl="0" lvl="0" indent="-342900" marL="457200">
              <a:spcBef>
                <a:spcPts val="0"/>
              </a:spcBef>
              <a:buClr>
                <a:schemeClr val="dk2"/>
              </a:buClr>
              <a:buSzPct val="100000"/>
              <a:buFont typeface="Arial"/>
              <a:buAutoNum type="arabicPeriod"/>
            </a:pPr>
            <a:r>
              <a:rPr lang="en"/>
              <a:t>Nutrients are added to water in a reservoir</a:t>
            </a:r>
          </a:p>
          <a:p>
            <a:pPr rtl="0" lvl="0" indent="-342900" marL="457200">
              <a:spcBef>
                <a:spcPts val="0"/>
              </a:spcBef>
              <a:buClr>
                <a:schemeClr val="dk2"/>
              </a:buClr>
              <a:buSzPct val="100000"/>
              <a:buFont typeface="Arial"/>
              <a:buAutoNum type="arabicPeriod"/>
            </a:pPr>
            <a:r>
              <a:rPr lang="en"/>
              <a:t>Water from the reservoir is distributed to the plants in the system</a:t>
            </a:r>
          </a:p>
          <a:p>
            <a:pPr rtl="0" lvl="0" indent="-342900" marL="457200">
              <a:spcBef>
                <a:spcPts val="0"/>
              </a:spcBef>
              <a:buClr>
                <a:schemeClr val="dk2"/>
              </a:buClr>
              <a:buSzPct val="100000"/>
              <a:buFont typeface="Arial"/>
              <a:buAutoNum type="arabicPeriod"/>
            </a:pPr>
            <a:r>
              <a:rPr lang="en"/>
              <a:t>The nutrients are sucked up by the plants’ roots</a:t>
            </a:r>
          </a:p>
          <a:p>
            <a:pPr rtl="0" lvl="0" indent="-342900" marL="457200">
              <a:spcBef>
                <a:spcPts val="0"/>
              </a:spcBef>
              <a:buClr>
                <a:schemeClr val="dk2"/>
              </a:buClr>
              <a:buSzPct val="100000"/>
              <a:buFont typeface="Arial"/>
              <a:buAutoNum type="arabicPeriod"/>
            </a:pPr>
            <a:r>
              <a:rPr lang="en"/>
              <a:t>Water from the system is returned to the reservoir</a:t>
            </a:r>
          </a:p>
          <a:p>
            <a:pPr lvl="0">
              <a:spcBef>
                <a:spcPts val="0"/>
              </a:spcBef>
              <a:buNone/>
            </a:pPr>
            <a:r>
              <a:t/>
            </a:r>
            <a:endParaRPr/>
          </a:p>
        </p:txBody>
      </p:sp>
      <p:sp>
        <p:nvSpPr>
          <p:cNvPr id="117" name="Shape 117"/>
          <p:cNvSpPr txBox="1"/>
          <p:nvPr>
            <p:ph idx="2" type="body"/>
          </p:nvPr>
        </p:nvSpPr>
        <p:spPr>
          <a:xfrm>
            <a:off y="1278525" x="4585500"/>
            <a:ext cy="3630300" cx="4128299"/>
          </a:xfrm>
          <a:prstGeom prst="rect">
            <a:avLst/>
          </a:prstGeom>
        </p:spPr>
        <p:txBody>
          <a:bodyPr bIns="91425" rIns="91425" lIns="91425" tIns="91425" anchor="t" anchorCtr="0">
            <a:noAutofit/>
          </a:bodyPr>
          <a:lstStyle/>
          <a:p>
            <a:pPr algn="ctr" rtl="0" lvl="0">
              <a:spcBef>
                <a:spcPts val="0"/>
              </a:spcBef>
              <a:buNone/>
            </a:pPr>
            <a:r>
              <a:rPr b="1" lang="en"/>
              <a:t>Plant Steps</a:t>
            </a:r>
          </a:p>
          <a:p>
            <a:pPr rtl="0" lvl="0">
              <a:spcBef>
                <a:spcPts val="0"/>
              </a:spcBef>
              <a:buNone/>
            </a:pPr>
            <a:r>
              <a:t/>
            </a:r>
            <a:endParaRPr/>
          </a:p>
          <a:p>
            <a:pPr rtl="0" lvl="0" indent="-342900" marL="457200">
              <a:spcBef>
                <a:spcPts val="0"/>
              </a:spcBef>
              <a:buClr>
                <a:schemeClr val="dk2"/>
              </a:buClr>
              <a:buSzPct val="100000"/>
              <a:buFont typeface="Arial"/>
              <a:buAutoNum type="arabicPeriod"/>
            </a:pPr>
            <a:r>
              <a:rPr lang="en"/>
              <a:t>Seeds are placed in growth medium</a:t>
            </a:r>
          </a:p>
          <a:p>
            <a:pPr rtl="0" lvl="0" indent="-342900" marL="457200">
              <a:spcBef>
                <a:spcPts val="0"/>
              </a:spcBef>
              <a:buClr>
                <a:schemeClr val="dk2"/>
              </a:buClr>
              <a:buSzPct val="100000"/>
              <a:buFont typeface="Arial"/>
              <a:buAutoNum type="arabicPeriod"/>
            </a:pPr>
            <a:r>
              <a:rPr lang="en"/>
              <a:t>Growth medium is placed in starter pots</a:t>
            </a:r>
          </a:p>
          <a:p>
            <a:pPr rtl="0" lvl="0" indent="-342900" marL="457200">
              <a:spcBef>
                <a:spcPts val="0"/>
              </a:spcBef>
              <a:buClr>
                <a:schemeClr val="dk2"/>
              </a:buClr>
              <a:buSzPct val="100000"/>
              <a:buFont typeface="Arial"/>
              <a:buAutoNum type="arabicPeriod"/>
            </a:pPr>
            <a:r>
              <a:rPr lang="en"/>
              <a:t>Plants are transplanted into the system when ready</a:t>
            </a:r>
          </a:p>
          <a:p>
            <a:pPr rtl="0" lvl="0" indent="-342900" marL="457200">
              <a:spcBef>
                <a:spcPts val="0"/>
              </a:spcBef>
              <a:buClr>
                <a:schemeClr val="dk2"/>
              </a:buClr>
              <a:buSzPct val="100000"/>
              <a:buFont typeface="Arial"/>
              <a:buAutoNum type="arabicPeriod"/>
            </a:pPr>
            <a:r>
              <a:rPr lang="en"/>
              <a:t>Plants absorb appropriate light and nutrients until harvested</a:t>
            </a:r>
          </a:p>
          <a:p>
            <a:pPr rtl="0" lvl="0">
              <a:spcBef>
                <a:spcPts val="0"/>
              </a:spcBef>
              <a:buNone/>
            </a:pPr>
            <a:r>
              <a:t/>
            </a:r>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1" name="Shape 121"/>
        <p:cNvGrpSpPr/>
        <p:nvPr/>
      </p:nvGrpSpPr>
      <p:grpSpPr>
        <a:xfrm>
          <a:off y="0" x="0"/>
          <a:ext cy="0" cx="0"/>
          <a:chOff y="0" x="0"/>
          <a:chExt cy="0" cx="0"/>
        </a:xfrm>
      </p:grpSpPr>
      <p:sp>
        <p:nvSpPr>
          <p:cNvPr id="122" name="Shape 122"/>
          <p:cNvSpPr txBox="1"/>
          <p:nvPr>
            <p:ph type="title"/>
          </p:nvPr>
        </p:nvSpPr>
        <p:spPr>
          <a:xfrm>
            <a:off y="101100" x="457200"/>
            <a:ext cy="1013999" cx="7315499"/>
          </a:xfrm>
          <a:prstGeom prst="rect">
            <a:avLst/>
          </a:prstGeom>
        </p:spPr>
        <p:txBody>
          <a:bodyPr bIns="91425" rIns="91425" lIns="91425" tIns="91425" anchor="b" anchorCtr="0">
            <a:noAutofit/>
          </a:bodyPr>
          <a:lstStyle/>
          <a:p>
            <a:pPr rtl="0" lvl="0">
              <a:spcBef>
                <a:spcPts val="0"/>
              </a:spcBef>
              <a:buNone/>
            </a:pPr>
            <a:r>
              <a:rPr lang="en"/>
              <a:t>Water Distribution</a:t>
            </a:r>
          </a:p>
        </p:txBody>
      </p:sp>
      <p:sp>
        <p:nvSpPr>
          <p:cNvPr id="123" name="Shape 123"/>
          <p:cNvSpPr txBox="1"/>
          <p:nvPr>
            <p:ph idx="1" type="body"/>
          </p:nvPr>
        </p:nvSpPr>
        <p:spPr>
          <a:xfrm>
            <a:off y="1526350" x="197100"/>
            <a:ext cy="3630300" cx="4295400"/>
          </a:xfrm>
          <a:prstGeom prst="rect">
            <a:avLst/>
          </a:prstGeom>
        </p:spPr>
        <p:txBody>
          <a:bodyPr bIns="91425" rIns="91425" lIns="91425" tIns="91425" anchor="t" anchorCtr="0">
            <a:noAutofit/>
          </a:bodyPr>
          <a:lstStyle/>
          <a:p>
            <a:pPr rtl="0">
              <a:spcBef>
                <a:spcPts val="0"/>
              </a:spcBef>
              <a:buNone/>
            </a:pPr>
            <a:r>
              <a:rPr b="1" sz="1400" lang="en"/>
              <a:t>Water from the reservoir is distributed to the plants in the system</a:t>
            </a:r>
          </a:p>
          <a:p>
            <a:pPr rtl="0">
              <a:spcBef>
                <a:spcPts val="0"/>
              </a:spcBef>
              <a:buNone/>
            </a:pPr>
            <a:r>
              <a:t/>
            </a:r>
            <a:endParaRPr b="1" sz="1400"/>
          </a:p>
          <a:p>
            <a:pPr rtl="0" lvl="0">
              <a:spcBef>
                <a:spcPts val="0"/>
              </a:spcBef>
              <a:buNone/>
            </a:pPr>
            <a:r>
              <a:rPr b="1" sz="1400" lang="en"/>
              <a:t>Water from the system is returned to the resevoir</a:t>
            </a:r>
          </a:p>
          <a:p>
            <a:pPr rtl="0" lvl="0">
              <a:spcBef>
                <a:spcPts val="0"/>
              </a:spcBef>
              <a:buNone/>
            </a:pPr>
            <a:r>
              <a:t/>
            </a:r>
            <a:endParaRPr b="1" sz="1400"/>
          </a:p>
          <a:p>
            <a:pPr rtl="0">
              <a:spcBef>
                <a:spcPts val="0"/>
              </a:spcBef>
              <a:buNone/>
            </a:pPr>
            <a:r>
              <a:rPr sz="1400" lang="en" i="1"/>
              <a:t>How do you distribute the water?  </a:t>
            </a:r>
          </a:p>
          <a:p>
            <a:pPr rtl="0">
              <a:spcBef>
                <a:spcPts val="0"/>
              </a:spcBef>
              <a:buNone/>
            </a:pPr>
            <a:r>
              <a:t/>
            </a:r>
            <a:endParaRPr sz="1400"/>
          </a:p>
          <a:p>
            <a:pPr rtl="0">
              <a:spcBef>
                <a:spcPts val="0"/>
              </a:spcBef>
              <a:buNone/>
            </a:pPr>
            <a:r>
              <a:rPr sz="1400" lang="en"/>
              <a:t>There are several ways to distribute the nutrient solution throughout the system and that is the main difference in the many different types of hydroponic systems.</a:t>
            </a:r>
          </a:p>
          <a:p>
            <a:pPr rtl="0">
              <a:spcBef>
                <a:spcPts val="0"/>
              </a:spcBef>
              <a:buNone/>
            </a:pPr>
            <a:r>
              <a:t/>
            </a:r>
            <a:endParaRPr sz="1200"/>
          </a:p>
          <a:p>
            <a:pPr rtl="0" lvl="0">
              <a:spcBef>
                <a:spcPts val="0"/>
              </a:spcBef>
              <a:buNone/>
            </a:pPr>
            <a:r>
              <a:t/>
            </a:r>
            <a:endParaRPr sz="1200"/>
          </a:p>
        </p:txBody>
      </p:sp>
      <p:pic>
        <p:nvPicPr>
          <p:cNvPr id="124" name="Shape 124"/>
          <p:cNvPicPr preferRelativeResize="0"/>
          <p:nvPr/>
        </p:nvPicPr>
        <p:blipFill>
          <a:blip r:embed="rId3">
            <a:alphaModFix/>
          </a:blip>
          <a:stretch>
            <a:fillRect/>
          </a:stretch>
        </p:blipFill>
        <p:spPr>
          <a:xfrm>
            <a:off y="1590050" x="4559425"/>
            <a:ext cy="2957000" cx="4435500"/>
          </a:xfrm>
          <a:prstGeom prst="rect">
            <a:avLst/>
          </a:prstGeom>
          <a:noFill/>
          <a:ln w="28575" cap="flat">
            <a:solidFill>
              <a:schemeClr val="accent5"/>
            </a:solidFill>
            <a:prstDash val="solid"/>
            <a:round/>
            <a:headEnd w="med" len="med" type="none"/>
            <a:tailEnd w="med" len="med" type="none"/>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8" name="Shape 128"/>
        <p:cNvGrpSpPr/>
        <p:nvPr/>
      </p:nvGrpSpPr>
      <p:grpSpPr>
        <a:xfrm>
          <a:off y="0" x="0"/>
          <a:ext cy="0" cx="0"/>
          <a:chOff y="0" x="0"/>
          <a:chExt cy="0" cx="0"/>
        </a:xfrm>
      </p:grpSpPr>
      <p:sp>
        <p:nvSpPr>
          <p:cNvPr id="129" name="Shape 129"/>
          <p:cNvSpPr txBox="1"/>
          <p:nvPr>
            <p:ph type="title"/>
          </p:nvPr>
        </p:nvSpPr>
        <p:spPr>
          <a:xfrm>
            <a:off y="101100" x="457200"/>
            <a:ext cy="1013999" cx="7315499"/>
          </a:xfrm>
          <a:prstGeom prst="rect">
            <a:avLst/>
          </a:prstGeom>
        </p:spPr>
        <p:txBody>
          <a:bodyPr bIns="91425" rIns="91425" lIns="91425" tIns="91425" anchor="b" anchorCtr="0">
            <a:noAutofit/>
          </a:bodyPr>
          <a:lstStyle/>
          <a:p>
            <a:pPr rtl="0" lvl="0">
              <a:spcBef>
                <a:spcPts val="0"/>
              </a:spcBef>
              <a:buNone/>
            </a:pPr>
            <a:r>
              <a:rPr lang="en"/>
              <a:t>Nutrient Solution</a:t>
            </a:r>
          </a:p>
        </p:txBody>
      </p:sp>
      <p:sp>
        <p:nvSpPr>
          <p:cNvPr id="130" name="Shape 130"/>
          <p:cNvSpPr txBox="1"/>
          <p:nvPr>
            <p:ph idx="1" type="body"/>
          </p:nvPr>
        </p:nvSpPr>
        <p:spPr>
          <a:xfrm>
            <a:off y="1137600" x="197100"/>
            <a:ext cy="3630300" cx="6338099"/>
          </a:xfrm>
          <a:prstGeom prst="rect">
            <a:avLst/>
          </a:prstGeom>
        </p:spPr>
        <p:txBody>
          <a:bodyPr bIns="91425" rIns="91425" lIns="91425" tIns="91425" anchor="t" anchorCtr="0">
            <a:noAutofit/>
          </a:bodyPr>
          <a:lstStyle/>
          <a:p>
            <a:pPr rtl="0" lvl="0">
              <a:lnSpc>
                <a:spcPct val="100000"/>
              </a:lnSpc>
              <a:spcBef>
                <a:spcPts val="0"/>
              </a:spcBef>
              <a:buNone/>
            </a:pPr>
            <a:r>
              <a:rPr b="1" sz="1200" lang="en"/>
              <a:t>Nutrients are added to the water in the reservoir</a:t>
            </a:r>
          </a:p>
          <a:p>
            <a:pPr rtl="0" lvl="0">
              <a:lnSpc>
                <a:spcPct val="100000"/>
              </a:lnSpc>
              <a:spcBef>
                <a:spcPts val="0"/>
              </a:spcBef>
              <a:buNone/>
            </a:pPr>
            <a:r>
              <a:t/>
            </a:r>
            <a:endParaRPr b="1" sz="1200"/>
          </a:p>
          <a:p>
            <a:pPr rtl="0" lvl="0">
              <a:lnSpc>
                <a:spcPct val="100000"/>
              </a:lnSpc>
              <a:spcBef>
                <a:spcPts val="0"/>
              </a:spcBef>
              <a:buNone/>
            </a:pPr>
            <a:r>
              <a:rPr sz="1200" lang="en" i="1"/>
              <a:t>What kind of nutrients are added and how do you decide how much is right?</a:t>
            </a:r>
          </a:p>
          <a:p>
            <a:pPr rtl="0" lvl="0">
              <a:lnSpc>
                <a:spcPct val="100000"/>
              </a:lnSpc>
              <a:spcBef>
                <a:spcPts val="0"/>
              </a:spcBef>
              <a:buNone/>
            </a:pPr>
            <a:r>
              <a:t/>
            </a:r>
            <a:endParaRPr sz="1200"/>
          </a:p>
          <a:p>
            <a:pPr rtl="0" lvl="0">
              <a:lnSpc>
                <a:spcPct val="115000"/>
              </a:lnSpc>
              <a:spcBef>
                <a:spcPts val="0"/>
              </a:spcBef>
              <a:buNone/>
            </a:pPr>
            <a:r>
              <a:rPr sz="1100" lang="en">
                <a:solidFill>
                  <a:schemeClr val="dk1"/>
                </a:solidFill>
              </a:rPr>
              <a:t>While flowering or fruit bearing plants might require nitrogen during the stem and foliage stage and calcium and phosphorus during the flowering stage, lettuce needs only nitrogen to ensure productive leaf growth. Specific formulation to use is dependent on temperature, sunlight, and daylength. A typical nutrient solution for lettuce follows similarly to this:</a:t>
            </a:r>
          </a:p>
          <a:p>
            <a:pPr rtl="0" lvl="0" indent="-292100" marL="457200">
              <a:lnSpc>
                <a:spcPct val="115000"/>
              </a:lnSpc>
              <a:spcBef>
                <a:spcPts val="0"/>
              </a:spcBef>
              <a:buClr>
                <a:schemeClr val="dk1"/>
              </a:buClr>
              <a:buSzPct val="100000"/>
              <a:buFont typeface="Arial"/>
              <a:buChar char="●"/>
            </a:pPr>
            <a:r>
              <a:rPr sz="1000" lang="en">
                <a:solidFill>
                  <a:schemeClr val="dk1"/>
                </a:solidFill>
              </a:rPr>
              <a:t>Ca: 180-200 ppm</a:t>
            </a:r>
          </a:p>
          <a:p>
            <a:pPr rtl="0" lvl="0" indent="-292100" marL="457200">
              <a:lnSpc>
                <a:spcPct val="115000"/>
              </a:lnSpc>
              <a:spcBef>
                <a:spcPts val="0"/>
              </a:spcBef>
              <a:buClr>
                <a:schemeClr val="dk1"/>
              </a:buClr>
              <a:buSzPct val="100000"/>
              <a:buFont typeface="Arial"/>
              <a:buChar char="●"/>
            </a:pPr>
            <a:r>
              <a:rPr sz="1000" lang="en">
                <a:solidFill>
                  <a:schemeClr val="dk1"/>
                </a:solidFill>
              </a:rPr>
              <a:t>P: 50 ppm</a:t>
            </a:r>
          </a:p>
          <a:p>
            <a:pPr rtl="0" lvl="0" indent="-292100" marL="457200">
              <a:lnSpc>
                <a:spcPct val="115000"/>
              </a:lnSpc>
              <a:spcBef>
                <a:spcPts val="0"/>
              </a:spcBef>
              <a:buClr>
                <a:schemeClr val="dk1"/>
              </a:buClr>
              <a:buSzPct val="100000"/>
              <a:buFont typeface="Arial"/>
              <a:buChar char="●"/>
            </a:pPr>
            <a:r>
              <a:rPr sz="1000" lang="en">
                <a:solidFill>
                  <a:schemeClr val="dk1"/>
                </a:solidFill>
              </a:rPr>
              <a:t>Fe: 3-5 ppm</a:t>
            </a:r>
          </a:p>
          <a:p>
            <a:pPr rtl="0" lvl="0" indent="-292100" marL="457200">
              <a:lnSpc>
                <a:spcPct val="115000"/>
              </a:lnSpc>
              <a:spcBef>
                <a:spcPts val="0"/>
              </a:spcBef>
              <a:buClr>
                <a:schemeClr val="dk1"/>
              </a:buClr>
              <a:buSzPct val="100000"/>
              <a:buFont typeface="Arial"/>
              <a:buChar char="●"/>
            </a:pPr>
            <a:r>
              <a:rPr sz="1000" lang="en">
                <a:solidFill>
                  <a:schemeClr val="dk1"/>
                </a:solidFill>
              </a:rPr>
              <a:t>Zn: 0.1 ppm</a:t>
            </a:r>
          </a:p>
          <a:p>
            <a:pPr rtl="0" lvl="0" indent="-292100" marL="457200">
              <a:lnSpc>
                <a:spcPct val="115000"/>
              </a:lnSpc>
              <a:spcBef>
                <a:spcPts val="0"/>
              </a:spcBef>
              <a:buClr>
                <a:schemeClr val="dk1"/>
              </a:buClr>
              <a:buSzPct val="100000"/>
              <a:buFont typeface="Arial"/>
              <a:buChar char="●"/>
            </a:pPr>
            <a:r>
              <a:rPr sz="1000" lang="en">
                <a:solidFill>
                  <a:schemeClr val="dk1"/>
                </a:solidFill>
              </a:rPr>
              <a:t>Mg: 40-50 ppm</a:t>
            </a:r>
          </a:p>
          <a:p>
            <a:pPr rtl="0" lvl="0" indent="-292100" marL="457200">
              <a:lnSpc>
                <a:spcPct val="115000"/>
              </a:lnSpc>
              <a:spcBef>
                <a:spcPts val="0"/>
              </a:spcBef>
              <a:buClr>
                <a:schemeClr val="dk1"/>
              </a:buClr>
              <a:buSzPct val="100000"/>
              <a:buFont typeface="Arial"/>
              <a:buChar char="●"/>
            </a:pPr>
            <a:r>
              <a:rPr sz="1000" lang="en">
                <a:solidFill>
                  <a:schemeClr val="dk1"/>
                </a:solidFill>
              </a:rPr>
              <a:t>Ammonium-N: 15 ppm</a:t>
            </a:r>
          </a:p>
          <a:p>
            <a:pPr rtl="0" lvl="0" indent="-292100" marL="457200">
              <a:lnSpc>
                <a:spcPct val="115000"/>
              </a:lnSpc>
              <a:spcBef>
                <a:spcPts val="0"/>
              </a:spcBef>
              <a:buClr>
                <a:schemeClr val="dk1"/>
              </a:buClr>
              <a:buSzPct val="100000"/>
              <a:buFont typeface="Arial"/>
              <a:buChar char="●"/>
            </a:pPr>
            <a:r>
              <a:rPr sz="1000" lang="en">
                <a:solidFill>
                  <a:schemeClr val="dk1"/>
                </a:solidFill>
              </a:rPr>
              <a:t>Mn: 0.5 pm</a:t>
            </a:r>
          </a:p>
          <a:p>
            <a:pPr rtl="0" lvl="0" indent="-292100" marL="457200">
              <a:lnSpc>
                <a:spcPct val="115000"/>
              </a:lnSpc>
              <a:spcBef>
                <a:spcPts val="0"/>
              </a:spcBef>
              <a:buClr>
                <a:schemeClr val="dk1"/>
              </a:buClr>
              <a:buSzPct val="100000"/>
              <a:buFont typeface="Arial"/>
              <a:buChar char="●"/>
            </a:pPr>
            <a:r>
              <a:rPr sz="1000" lang="en">
                <a:solidFill>
                  <a:schemeClr val="dk1"/>
                </a:solidFill>
              </a:rPr>
              <a:t>B: 0.5 ppm</a:t>
            </a:r>
          </a:p>
          <a:p>
            <a:pPr rtl="0" lvl="0" indent="-292100" marL="457200">
              <a:lnSpc>
                <a:spcPct val="115000"/>
              </a:lnSpc>
              <a:spcBef>
                <a:spcPts val="0"/>
              </a:spcBef>
              <a:buClr>
                <a:schemeClr val="dk1"/>
              </a:buClr>
              <a:buSzPct val="100000"/>
              <a:buFont typeface="Arial"/>
              <a:buChar char="●"/>
            </a:pPr>
            <a:r>
              <a:rPr sz="1000" lang="en">
                <a:solidFill>
                  <a:schemeClr val="dk1"/>
                </a:solidFill>
              </a:rPr>
              <a:t>K: 210 ppm</a:t>
            </a:r>
          </a:p>
          <a:p>
            <a:pPr rtl="0" lvl="0" indent="-292100" marL="457200">
              <a:lnSpc>
                <a:spcPct val="115000"/>
              </a:lnSpc>
              <a:spcBef>
                <a:spcPts val="0"/>
              </a:spcBef>
              <a:buClr>
                <a:schemeClr val="dk1"/>
              </a:buClr>
              <a:buSzPct val="100000"/>
              <a:buFont typeface="Arial"/>
              <a:buChar char="●"/>
            </a:pPr>
            <a:r>
              <a:rPr sz="1000" lang="en">
                <a:solidFill>
                  <a:schemeClr val="dk1"/>
                </a:solidFill>
              </a:rPr>
              <a:t>Nitrate-N: 165 ppm</a:t>
            </a:r>
          </a:p>
          <a:p>
            <a:pPr rtl="0" lvl="0" indent="-292100" marL="457200">
              <a:lnSpc>
                <a:spcPct val="115000"/>
              </a:lnSpc>
              <a:spcBef>
                <a:spcPts val="0"/>
              </a:spcBef>
              <a:buClr>
                <a:schemeClr val="dk1"/>
              </a:buClr>
              <a:buSzPct val="100000"/>
              <a:buFont typeface="Arial"/>
              <a:buChar char="●"/>
            </a:pPr>
            <a:r>
              <a:rPr sz="1000" lang="en">
                <a:solidFill>
                  <a:schemeClr val="dk1"/>
                </a:solidFill>
              </a:rPr>
              <a:t>Cu: 0.1 ppm</a:t>
            </a:r>
          </a:p>
          <a:p>
            <a:pPr rtl="0" lvl="0" indent="-292100" marL="457200">
              <a:lnSpc>
                <a:spcPct val="115000"/>
              </a:lnSpc>
              <a:spcBef>
                <a:spcPts val="0"/>
              </a:spcBef>
              <a:buClr>
                <a:schemeClr val="dk1"/>
              </a:buClr>
              <a:buSzPct val="100000"/>
              <a:buFont typeface="Arial"/>
              <a:buChar char="●"/>
            </a:pPr>
            <a:r>
              <a:rPr sz="1000" lang="en">
                <a:solidFill>
                  <a:schemeClr val="dk1"/>
                </a:solidFill>
              </a:rPr>
              <a:t>Mo: 0.05 ppm</a:t>
            </a:r>
          </a:p>
          <a:p>
            <a:pPr rtl="0" lvl="0">
              <a:lnSpc>
                <a:spcPct val="115000"/>
              </a:lnSpc>
              <a:spcBef>
                <a:spcPts val="0"/>
              </a:spcBef>
              <a:buNone/>
            </a:pPr>
            <a:r>
              <a:rPr sz="1100" lang="en">
                <a:solidFill>
                  <a:schemeClr val="dk1"/>
                </a:solidFill>
              </a:rPr>
              <a:t>A lettuce hydropnics system should operate at about 5.5 to 5.8 pH </a:t>
            </a:r>
          </a:p>
          <a:p>
            <a:pPr rtl="0" lvl="0">
              <a:lnSpc>
                <a:spcPct val="115000"/>
              </a:lnSpc>
              <a:spcBef>
                <a:spcPts val="0"/>
              </a:spcBef>
              <a:buNone/>
            </a:pPr>
            <a:r>
              <a:t/>
            </a:r>
            <a:endParaRPr sz="1100">
              <a:solidFill>
                <a:schemeClr val="dk1"/>
              </a:solidFill>
            </a:endParaRPr>
          </a:p>
          <a:p>
            <a:pPr rtl="0" lvl="0">
              <a:lnSpc>
                <a:spcPct val="100000"/>
              </a:lnSpc>
              <a:spcBef>
                <a:spcPts val="0"/>
              </a:spcBef>
              <a:buNone/>
            </a:pPr>
            <a:r>
              <a:t/>
            </a:r>
            <a:endParaRPr sz="1200"/>
          </a:p>
        </p:txBody>
      </p:sp>
      <p:pic>
        <p:nvPicPr>
          <p:cNvPr id="131" name="Shape 131"/>
          <p:cNvPicPr preferRelativeResize="0"/>
          <p:nvPr/>
        </p:nvPicPr>
        <p:blipFill>
          <a:blip r:embed="rId3">
            <a:alphaModFix/>
          </a:blip>
          <a:stretch>
            <a:fillRect/>
          </a:stretch>
        </p:blipFill>
        <p:spPr>
          <a:xfrm>
            <a:off y="2670500" x="4933725"/>
            <a:ext cy="2140324" cx="1511599"/>
          </a:xfrm>
          <a:prstGeom prst="rect">
            <a:avLst/>
          </a:prstGeom>
          <a:noFill/>
          <a:ln w="28575" cap="flat">
            <a:solidFill>
              <a:schemeClr val="accent2"/>
            </a:solidFill>
            <a:prstDash val="solid"/>
            <a:round/>
            <a:headEnd w="med" len="med" type="none"/>
            <a:tailEnd w="med" len="med" type="none"/>
          </a:ln>
        </p:spPr>
      </p:pic>
      <p:sp>
        <p:nvSpPr>
          <p:cNvPr id="132" name="Shape 132"/>
          <p:cNvSpPr txBox="1"/>
          <p:nvPr/>
        </p:nvSpPr>
        <p:spPr>
          <a:xfrm>
            <a:off y="2091425" x="6445325"/>
            <a:ext cy="3000000" cx="2698800"/>
          </a:xfrm>
          <a:prstGeom prst="rect">
            <a:avLst/>
          </a:prstGeom>
          <a:noFill/>
          <a:ln>
            <a:noFill/>
          </a:ln>
        </p:spPr>
        <p:txBody>
          <a:bodyPr bIns="91425" rIns="91425" lIns="91425" tIns="91425" anchor="ctr" anchorCtr="0">
            <a:noAutofit/>
          </a:bodyPr>
          <a:lstStyle/>
          <a:p>
            <a:pPr rtl="0" lvl="0">
              <a:spcBef>
                <a:spcPts val="0"/>
              </a:spcBef>
              <a:spcAft>
                <a:spcPts val="1400"/>
              </a:spcAft>
              <a:buNone/>
            </a:pPr>
            <a:r>
              <a:t/>
            </a:r>
            <a:endParaRPr sz="1200">
              <a:solidFill>
                <a:schemeClr val="dk2"/>
              </a:solidFill>
            </a:endParaRPr>
          </a:p>
          <a:p>
            <a:pPr rtl="0" lvl="0">
              <a:spcBef>
                <a:spcPts val="0"/>
              </a:spcBef>
              <a:spcAft>
                <a:spcPts val="1400"/>
              </a:spcAft>
              <a:buNone/>
            </a:pPr>
            <a:r>
              <a:rPr sz="1200" lang="en">
                <a:solidFill>
                  <a:schemeClr val="dk2"/>
                </a:solidFill>
              </a:rPr>
              <a:t>A company called </a:t>
            </a:r>
            <a:r>
              <a:rPr sz="1200" lang="en" i="1">
                <a:solidFill>
                  <a:schemeClr val="dk2"/>
                </a:solidFill>
              </a:rPr>
              <a:t>General Hydroponics </a:t>
            </a:r>
            <a:r>
              <a:rPr sz="1200" lang="en">
                <a:solidFill>
                  <a:schemeClr val="dk2"/>
                </a:solidFill>
              </a:rPr>
              <a:t> sells a pH neutral nutrient solution with all of the nutrients listed to the left in a plant-averaged ratio approximation</a:t>
            </a:r>
          </a:p>
          <a:p>
            <a:pPr rtl="0" lvl="0">
              <a:spcBef>
                <a:spcPts val="0"/>
              </a:spcBef>
              <a:spcAft>
                <a:spcPts val="1400"/>
              </a:spcAft>
              <a:buNone/>
            </a:pPr>
            <a:r>
              <a:rPr sz="1000" lang="en" i="1">
                <a:solidFill>
                  <a:schemeClr val="dk2"/>
                </a:solidFill>
              </a:rPr>
              <a:t>FLORA NOVA GROW: Works as a specialized nutrient for rapidly growing plants during the structural and foliar growth phase.</a:t>
            </a:r>
          </a:p>
          <a:p>
            <a:pPr rtl="0" lvl="0">
              <a:spcBef>
                <a:spcPts val="0"/>
              </a:spcBef>
              <a:spcAft>
                <a:spcPts val="1400"/>
              </a:spcAft>
              <a:buNone/>
            </a:pPr>
            <a:r>
              <a:rPr sz="1000" lang="en" i="1">
                <a:solidFill>
                  <a:schemeClr val="dk2"/>
                </a:solidFill>
              </a:rPr>
              <a:t>FLORA NOVA BLOOM: Promotes explosive flowering and fruiting. FloraNova Bloom induces phenomenal aroma, taste, and colors while delivering extraordinary yields.</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6" name="Shape 136"/>
        <p:cNvGrpSpPr/>
        <p:nvPr/>
      </p:nvGrpSpPr>
      <p:grpSpPr>
        <a:xfrm>
          <a:off y="0" x="0"/>
          <a:ext cy="0" cx="0"/>
          <a:chOff y="0" x="0"/>
          <a:chExt cy="0" cx="0"/>
        </a:xfrm>
      </p:grpSpPr>
      <p:pic>
        <p:nvPicPr>
          <p:cNvPr id="137" name="Shape 137"/>
          <p:cNvPicPr preferRelativeResize="0"/>
          <p:nvPr/>
        </p:nvPicPr>
        <p:blipFill rotWithShape="1">
          <a:blip r:embed="rId3">
            <a:alphaModFix/>
          </a:blip>
          <a:srcRect t="0" b="47196" r="0" l="0"/>
          <a:stretch/>
        </p:blipFill>
        <p:spPr>
          <a:xfrm>
            <a:off y="152400" x="0"/>
            <a:ext cy="4766866" cx="9143999"/>
          </a:xfrm>
          <a:prstGeom prst="rect">
            <a:avLst/>
          </a:prstGeom>
          <a:noFill/>
          <a:ln w="38100" cap="flat">
            <a:solidFill>
              <a:srgbClr val="EAD1DC"/>
            </a:solidFill>
            <a:prstDash val="solid"/>
            <a:round/>
            <a:headEnd w="med" len="med" type="none"/>
            <a:tailEnd w="med" len="med" type="none"/>
          </a:ln>
        </p:spPr>
      </p:pic>
      <p:sp>
        <p:nvSpPr>
          <p:cNvPr id="138" name="Shape 138"/>
          <p:cNvSpPr txBox="1"/>
          <p:nvPr/>
        </p:nvSpPr>
        <p:spPr>
          <a:xfrm>
            <a:off y="4967200" x="10375"/>
            <a:ext cy="176400" cx="9144000"/>
          </a:xfrm>
          <a:prstGeom prst="rect">
            <a:avLst/>
          </a:prstGeom>
          <a:noFill/>
          <a:ln>
            <a:noFill/>
          </a:ln>
        </p:spPr>
        <p:txBody>
          <a:bodyPr bIns="91425" rIns="91425" lIns="91425" tIns="91425" anchor="ctr" anchorCtr="0">
            <a:noAutofit/>
          </a:bodyPr>
          <a:lstStyle/>
          <a:p>
            <a:pPr>
              <a:spcBef>
                <a:spcPts val="0"/>
              </a:spcBef>
              <a:buNone/>
            </a:pPr>
            <a:r>
              <a:rPr sz="700" lang="en"/>
              <a:t>NOTE: We will only be discussing the NFT System specifically from this point forward, becuase that is the design we chose to work with (1/15 - 4/15). However, all the hydroponics system types listed can be researched independently.</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2" name="Shape 142"/>
        <p:cNvGrpSpPr/>
        <p:nvPr/>
      </p:nvGrpSpPr>
      <p:grpSpPr>
        <a:xfrm>
          <a:off y="0" x="0"/>
          <a:ext cy="0" cx="0"/>
          <a:chOff y="0" x="0"/>
          <a:chExt cy="0" cx="0"/>
        </a:xfrm>
      </p:grpSpPr>
      <p:grpSp>
        <p:nvGrpSpPr>
          <p:cNvPr id="143" name="Shape 143"/>
          <p:cNvGrpSpPr/>
          <p:nvPr/>
        </p:nvGrpSpPr>
        <p:grpSpPr>
          <a:xfrm>
            <a:off y="9" x="-17455"/>
            <a:ext cy="5087910" cx="9144239"/>
            <a:chOff y="2358350" x="3872100"/>
            <a:chExt cy="2785149" cx="5209798"/>
          </a:xfrm>
        </p:grpSpPr>
        <p:pic>
          <p:nvPicPr>
            <p:cNvPr id="144" name="Shape 144"/>
            <p:cNvPicPr preferRelativeResize="0"/>
            <p:nvPr/>
          </p:nvPicPr>
          <p:blipFill rotWithShape="1">
            <a:blip r:embed="rId3">
              <a:alphaModFix/>
            </a:blip>
            <a:srcRect t="52803" b="0" r="0" l="0"/>
            <a:stretch/>
          </p:blipFill>
          <p:spPr>
            <a:xfrm>
              <a:off y="2715925" x="3872100"/>
              <a:ext cy="2427573" cx="5209798"/>
            </a:xfrm>
            <a:prstGeom prst="rect">
              <a:avLst/>
            </a:prstGeom>
            <a:noFill/>
            <a:ln w="38100" cap="flat">
              <a:solidFill>
                <a:srgbClr val="EAD1DC"/>
              </a:solidFill>
              <a:prstDash val="solid"/>
              <a:round/>
              <a:headEnd w="med" len="med" type="none"/>
              <a:tailEnd w="med" len="med" type="none"/>
            </a:ln>
          </p:spPr>
        </p:pic>
        <p:pic>
          <p:nvPicPr>
            <p:cNvPr id="145" name="Shape 145"/>
            <p:cNvPicPr preferRelativeResize="0"/>
            <p:nvPr/>
          </p:nvPicPr>
          <p:blipFill rotWithShape="1">
            <a:blip r:embed="rId3">
              <a:alphaModFix/>
            </a:blip>
            <a:srcRect t="0" b="93047" r="0" l="0"/>
            <a:stretch/>
          </p:blipFill>
          <p:spPr>
            <a:xfrm>
              <a:off y="2358350" x="3872100"/>
              <a:ext cy="357575" cx="5209798"/>
            </a:xfrm>
            <a:prstGeom prst="rect">
              <a:avLst/>
            </a:prstGeom>
            <a:noFill/>
            <a:ln w="38100" cap="flat">
              <a:solidFill>
                <a:srgbClr val="EAD1DC"/>
              </a:solidFill>
              <a:prstDash val="solid"/>
              <a:round/>
              <a:headEnd w="med" len="med" type="none"/>
              <a:tailEnd w="med" len="med" type="none"/>
            </a:ln>
          </p:spPr>
        </p:pic>
      </p:gr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9" name="Shape 149"/>
        <p:cNvGrpSpPr/>
        <p:nvPr/>
      </p:nvGrpSpPr>
      <p:grpSpPr>
        <a:xfrm>
          <a:off y="0" x="0"/>
          <a:ext cy="0" cx="0"/>
          <a:chOff y="0" x="0"/>
          <a:chExt cy="0" cx="0"/>
        </a:xfrm>
      </p:grpSpPr>
      <p:sp>
        <p:nvSpPr>
          <p:cNvPr id="150" name="Shape 150"/>
          <p:cNvSpPr txBox="1"/>
          <p:nvPr>
            <p:ph type="title"/>
          </p:nvPr>
        </p:nvSpPr>
        <p:spPr>
          <a:xfrm>
            <a:off y="101100" x="457200"/>
            <a:ext cy="1013999" cx="7315499"/>
          </a:xfrm>
          <a:prstGeom prst="rect">
            <a:avLst/>
          </a:prstGeom>
        </p:spPr>
        <p:txBody>
          <a:bodyPr bIns="91425" rIns="91425" lIns="91425" tIns="91425" anchor="b" anchorCtr="0">
            <a:noAutofit/>
          </a:bodyPr>
          <a:lstStyle/>
          <a:p>
            <a:pPr rtl="0" lvl="0">
              <a:spcBef>
                <a:spcPts val="0"/>
              </a:spcBef>
              <a:buNone/>
            </a:pPr>
            <a:r>
              <a:rPr lang="en"/>
              <a:t>Nutrient Film Technique</a:t>
            </a:r>
          </a:p>
        </p:txBody>
      </p:sp>
      <p:sp>
        <p:nvSpPr>
          <p:cNvPr id="151" name="Shape 151"/>
          <p:cNvSpPr txBox="1"/>
          <p:nvPr>
            <p:ph idx="1" type="body"/>
          </p:nvPr>
        </p:nvSpPr>
        <p:spPr>
          <a:xfrm>
            <a:off y="1278525" x="457200"/>
            <a:ext cy="3630300" cx="3978299"/>
          </a:xfrm>
          <a:prstGeom prst="rect">
            <a:avLst/>
          </a:prstGeom>
        </p:spPr>
        <p:txBody>
          <a:bodyPr bIns="91425" rIns="91425" lIns="91425" tIns="91425" anchor="t" anchorCtr="0">
            <a:noAutofit/>
          </a:bodyPr>
          <a:lstStyle/>
          <a:p>
            <a:pPr rtl="0">
              <a:spcBef>
                <a:spcPts val="0"/>
              </a:spcBef>
              <a:buNone/>
            </a:pPr>
            <a:r>
              <a:rPr lang="en" i="1"/>
              <a:t>Why use NFT?</a:t>
            </a:r>
          </a:p>
          <a:p>
            <a:pPr rtl="0">
              <a:spcBef>
                <a:spcPts val="0"/>
              </a:spcBef>
              <a:buNone/>
            </a:pPr>
            <a:r>
              <a:t/>
            </a:r>
            <a:endParaRPr i="1"/>
          </a:p>
          <a:p>
            <a:pPr rtl="0" lvl="0">
              <a:spcBef>
                <a:spcPts val="0"/>
              </a:spcBef>
              <a:buNone/>
            </a:pPr>
            <a:r>
              <a:rPr lang="en"/>
              <a:t>A system with Nutrient Film Technique’s main benefits are it’s space efficiency and engagement.  Space efficiency helps with home installations, where residents may not have a lot of space to offer. The system is just simple enough for anyone to understand, without becoming too autonomous.</a:t>
            </a:r>
          </a:p>
        </p:txBody>
      </p:sp>
      <p:pic>
        <p:nvPicPr>
          <p:cNvPr id="152" name="Shape 152"/>
          <p:cNvPicPr preferRelativeResize="0"/>
          <p:nvPr/>
        </p:nvPicPr>
        <p:blipFill>
          <a:blip r:embed="rId3">
            <a:alphaModFix/>
          </a:blip>
          <a:stretch>
            <a:fillRect/>
          </a:stretch>
        </p:blipFill>
        <p:spPr>
          <a:xfrm>
            <a:off y="1439575" x="4413650"/>
            <a:ext cy="3308199" cx="4435025"/>
          </a:xfrm>
          <a:prstGeom prst="rect">
            <a:avLst/>
          </a:prstGeom>
          <a:noFill/>
          <a:ln w="76200" cap="flat">
            <a:solidFill>
              <a:schemeClr val="accent6"/>
            </a:solidFill>
            <a:prstDash val="solid"/>
            <a:round/>
            <a:headEnd w="med" len="med" type="none"/>
            <a:tailEnd w="med" len="med" type="none"/>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3.xml><?xml version="1.0" encoding="utf-8"?>
<a:theme xmlns:a="http://schemas.openxmlformats.org/drawingml/2006/main" xmlns:r="http://schemas.openxmlformats.org/officeDocument/2006/relationships" name="lesson-plan">
  <a:themeElements>
    <a:clrScheme name="Custom 501">
      <a:dk1>
        <a:srgbClr val="000000"/>
      </a:dk1>
      <a:lt1>
        <a:srgbClr val="EFEDE2"/>
      </a:lt1>
      <a:dk2>
        <a:srgbClr val="1F497D"/>
      </a:dk2>
      <a:lt2>
        <a:srgbClr val="FDFFFF"/>
      </a:lt2>
      <a:accent1>
        <a:srgbClr val="4F81BD"/>
      </a:accent1>
      <a:accent2>
        <a:srgbClr val="AB0101"/>
      </a:accent2>
      <a:accent3>
        <a:srgbClr val="86B060"/>
      </a:accent3>
      <a:accent4>
        <a:srgbClr val="7760A0"/>
      </a:accent4>
      <a:accent5>
        <a:srgbClr val="739395"/>
      </a:accent5>
      <a:accent6>
        <a:srgbClr val="968B52"/>
      </a:accent6>
      <a:hlink>
        <a:srgbClr val="336699"/>
      </a:hlink>
      <a:folHlink>
        <a:srgbClr val="969696"/>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